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18" r:id="rId2"/>
  </p:sldMasterIdLst>
  <p:notesMasterIdLst>
    <p:notesMasterId r:id="rId13"/>
  </p:notesMasterIdLst>
  <p:handoutMasterIdLst>
    <p:handoutMasterId r:id="rId14"/>
  </p:handoutMasterIdLst>
  <p:sldIdLst>
    <p:sldId id="1245" r:id="rId3"/>
    <p:sldId id="1253" r:id="rId4"/>
    <p:sldId id="1262" r:id="rId5"/>
    <p:sldId id="1261" r:id="rId6"/>
    <p:sldId id="1260" r:id="rId7"/>
    <p:sldId id="1229" r:id="rId8"/>
    <p:sldId id="1241" r:id="rId9"/>
    <p:sldId id="1242" r:id="rId10"/>
    <p:sldId id="296" r:id="rId11"/>
    <p:sldId id="275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9BAAD37C-D799-4649-9427-53209FE31A71}">
          <p14:sldIdLst>
            <p14:sldId id="1245"/>
            <p14:sldId id="1253"/>
            <p14:sldId id="1262"/>
            <p14:sldId id="1261"/>
            <p14:sldId id="1260"/>
            <p14:sldId id="1229"/>
            <p14:sldId id="1241"/>
            <p14:sldId id="1242"/>
            <p14:sldId id="296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790"/>
    <a:srgbClr val="FFB52A"/>
    <a:srgbClr val="000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3E6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3E6E7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CACC"/>
          </a:solidFill>
        </a:fill>
      </a:tcStyle>
    </a:wholeTbl>
    <a:band2H>
      <a:tcTxStyle/>
      <a:tcStyle>
        <a:tcBdr/>
        <a:fill>
          <a:solidFill>
            <a:srgbClr val="F3E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A"/>
          </a:solidFill>
        </a:fill>
      </a:tcStyle>
    </a:wholeTbl>
    <a:band2H>
      <a:tcTxStyle/>
      <a:tcStyle>
        <a:tcBdr/>
        <a:fill>
          <a:solidFill>
            <a:srgbClr val="FFF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D7"/>
          </a:solidFill>
        </a:fill>
      </a:tcStyle>
    </a:wholeTbl>
    <a:band2H>
      <a:tcTxStyle/>
      <a:tcStyle>
        <a:tcBdr/>
        <a:fill>
          <a:solidFill>
            <a:srgbClr val="E6EBEC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percu Light"/>
          <a:ea typeface="Apercu Light"/>
          <a:cs typeface="Apercu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8F44A2F1-9E1F-4B54-A3A2-5F16C0AD49E2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3E6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3E6E7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/>
    <p:restoredTop sz="95226" autoAdjust="0"/>
  </p:normalViewPr>
  <p:slideViewPr>
    <p:cSldViewPr snapToGrid="0" snapToObjects="1">
      <p:cViewPr varScale="1">
        <p:scale>
          <a:sx n="62" d="100"/>
          <a:sy n="62" d="100"/>
        </p:scale>
        <p:origin x="14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41DB32-7ECA-C740-BBEA-03B0D905A1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536E9-4F2C-5343-9CA8-1326B6B6E1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E0909-1F61-314B-8B1A-396C1D2E2537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9ABE6F-E5CD-DA41-A7CD-46EC11DAA3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BAC62-8D6D-C040-9A40-8333B224DE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C3F1A-6FF7-4A47-8A51-89DD9E523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18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75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28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17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Bread’s </a:t>
            </a:r>
            <a:r>
              <a:rPr lang="en-US" dirty="0" err="1"/>
              <a:t>FoodSource</a:t>
            </a:r>
            <a:r>
              <a:rPr lang="en-US" dirty="0"/>
              <a:t> Hotline is a statewide (toll-free) information and resource service designed to connect people in Massachusetts with a variety of food resources in their local community.</a:t>
            </a:r>
          </a:p>
        </p:txBody>
      </p:sp>
    </p:spTree>
    <p:extLst>
      <p:ext uri="{BB962C8B-B14F-4D97-AF65-F5344CB8AC3E}">
        <p14:creationId xmlns:p14="http://schemas.microsoft.com/office/powerpoint/2010/main" val="78185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itle Slide with White Signa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"/>
          <p:cNvSpPr/>
          <p:nvPr/>
        </p:nvSpPr>
        <p:spPr>
          <a:xfrm>
            <a:off x="-25400" y="4275286"/>
            <a:ext cx="9180711" cy="2594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sp>
        <p:nvSpPr>
          <p:cNvPr id="15" name="Text Placeholder 1"/>
          <p:cNvSpPr txBox="1">
            <a:spLocks noGrp="1"/>
          </p:cNvSpPr>
          <p:nvPr>
            <p:ph type="body" sz="half" idx="21"/>
          </p:nvPr>
        </p:nvSpPr>
        <p:spPr>
          <a:xfrm>
            <a:off x="1123354" y="1674075"/>
            <a:ext cx="6883203" cy="259496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600" b="1" cap="all" baseline="0">
                <a:solidFill>
                  <a:schemeClr val="bg2"/>
                </a:solidFill>
                <a:latin typeface="Galano Grotesque" pitchFamily="2" charset="77"/>
                <a:ea typeface="Galano Grotesque"/>
                <a:cs typeface="Galano Grotesque"/>
                <a:sym typeface="Galano Grotesqu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2"/>
          <p:cNvSpPr txBox="1">
            <a:spLocks noGrp="1"/>
          </p:cNvSpPr>
          <p:nvPr>
            <p:ph type="body" sz="half" idx="22"/>
          </p:nvPr>
        </p:nvSpPr>
        <p:spPr>
          <a:xfrm>
            <a:off x="1123354" y="4524902"/>
            <a:ext cx="6883203" cy="18567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  <a:defRPr sz="5000" b="1">
                <a:solidFill>
                  <a:srgbClr val="2A2A2A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pPr>
            <a:r>
              <a:rPr lang="en-US" sz="2000" b="0" cap="all">
                <a:latin typeface="Apercu Bold"/>
                <a:sym typeface="Apercu Bold"/>
              </a:rPr>
              <a:t>Click to edit Master text styles</a:t>
            </a:r>
          </a:p>
          <a:p>
            <a:pPr marL="0" lvl="1" indent="0">
              <a:spcBef>
                <a:spcPts val="0"/>
              </a:spcBef>
              <a:buClrTx/>
              <a:buSzTx/>
              <a:buNone/>
              <a:defRPr sz="5000" b="1">
                <a:solidFill>
                  <a:srgbClr val="2A2A2A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pPr>
            <a:r>
              <a:rPr lang="en-US" sz="2000" b="0" cap="all">
                <a:latin typeface="Apercu Bold"/>
                <a:sym typeface="Apercu Bold"/>
              </a:rPr>
              <a:t>Second level</a:t>
            </a:r>
          </a:p>
          <a:p>
            <a:pPr marL="0" lvl="2" indent="0">
              <a:spcBef>
                <a:spcPts val="0"/>
              </a:spcBef>
              <a:buClrTx/>
              <a:buSzTx/>
              <a:buNone/>
              <a:defRPr sz="5000" b="1">
                <a:solidFill>
                  <a:srgbClr val="2A2A2A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pPr>
            <a:r>
              <a:rPr lang="en-US" sz="2000" b="0" cap="all">
                <a:latin typeface="Apercu Bold"/>
                <a:sym typeface="Apercu Bold"/>
              </a:rPr>
              <a:t>Third level</a:t>
            </a:r>
          </a:p>
        </p:txBody>
      </p:sp>
      <p:pic>
        <p:nvPicPr>
          <p:cNvPr id="17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084" y="513611"/>
            <a:ext cx="1878405" cy="5697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D444BBF-C767-C741-9620-482BAC2C9B8A}"/>
              </a:ext>
            </a:extLst>
          </p:cNvPr>
          <p:cNvGrpSpPr/>
          <p:nvPr userDrawn="1"/>
        </p:nvGrpSpPr>
        <p:grpSpPr>
          <a:xfrm>
            <a:off x="7779138" y="0"/>
            <a:ext cx="1364861" cy="1273083"/>
            <a:chOff x="7779138" y="0"/>
            <a:chExt cx="1364861" cy="1273083"/>
          </a:xfrm>
        </p:grpSpPr>
        <p:sp>
          <p:nvSpPr>
            <p:cNvPr id="8" name="Graphic 6">
              <a:extLst>
                <a:ext uri="{FF2B5EF4-FFF2-40B4-BE49-F238E27FC236}">
                  <a16:creationId xmlns:a16="http://schemas.microsoft.com/office/drawing/2014/main" id="{FB6E50F3-DDEC-EE4F-A1B4-A930C2698003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7">
              <a:extLst>
                <a:ext uri="{FF2B5EF4-FFF2-40B4-BE49-F238E27FC236}">
                  <a16:creationId xmlns:a16="http://schemas.microsoft.com/office/drawing/2014/main" id="{104EB949-D975-D04A-80B1-528C98FD0969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8">
              <a:extLst>
                <a:ext uri="{FF2B5EF4-FFF2-40B4-BE49-F238E27FC236}">
                  <a16:creationId xmlns:a16="http://schemas.microsoft.com/office/drawing/2014/main" id="{059237A2-35AB-6541-865D-FA8EC210478C}"/>
                </a:ext>
              </a:extLst>
            </p:cNvPr>
            <p:cNvSpPr/>
            <p:nvPr/>
          </p:nvSpPr>
          <p:spPr>
            <a:xfrm rot="5400000">
              <a:off x="7779138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9">
              <a:extLst>
                <a:ext uri="{FF2B5EF4-FFF2-40B4-BE49-F238E27FC236}">
                  <a16:creationId xmlns:a16="http://schemas.microsoft.com/office/drawing/2014/main" id="{F06CA177-21E2-DD4E-A9EF-4DAE49409A1B}"/>
                </a:ext>
              </a:extLst>
            </p:cNvPr>
            <p:cNvSpPr/>
            <p:nvPr/>
          </p:nvSpPr>
          <p:spPr>
            <a:xfrm rot="5400000">
              <a:off x="816169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10">
              <a:extLst>
                <a:ext uri="{FF2B5EF4-FFF2-40B4-BE49-F238E27FC236}">
                  <a16:creationId xmlns:a16="http://schemas.microsoft.com/office/drawing/2014/main" id="{624408F4-83E2-B942-95F0-B3223E661D46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ADD6BF40-EC78-3E45-BB77-67A435E15701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EB4D41BA-CFA3-F042-9A45-915B09C956A2}"/>
                </a:ext>
              </a:extLst>
            </p:cNvPr>
            <p:cNvSpPr/>
            <p:nvPr/>
          </p:nvSpPr>
          <p:spPr>
            <a:xfrm rot="5400000">
              <a:off x="7779138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8">
              <a:extLst>
                <a:ext uri="{FF2B5EF4-FFF2-40B4-BE49-F238E27FC236}">
                  <a16:creationId xmlns:a16="http://schemas.microsoft.com/office/drawing/2014/main" id="{A826D09C-DCA6-4A40-843E-682CD3EA7E08}"/>
                </a:ext>
              </a:extLst>
            </p:cNvPr>
            <p:cNvSpPr/>
            <p:nvPr/>
          </p:nvSpPr>
          <p:spPr>
            <a:xfrm rot="5400000">
              <a:off x="816169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9">
              <a:extLst>
                <a:ext uri="{FF2B5EF4-FFF2-40B4-BE49-F238E27FC236}">
                  <a16:creationId xmlns:a16="http://schemas.microsoft.com/office/drawing/2014/main" id="{4E1CD355-F4AF-0C4C-B33A-809407E0A487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0">
              <a:extLst>
                <a:ext uri="{FF2B5EF4-FFF2-40B4-BE49-F238E27FC236}">
                  <a16:creationId xmlns:a16="http://schemas.microsoft.com/office/drawing/2014/main" id="{235D2DAE-3ADD-4C48-B8E2-5779780A124E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1">
              <a:extLst>
                <a:ext uri="{FF2B5EF4-FFF2-40B4-BE49-F238E27FC236}">
                  <a16:creationId xmlns:a16="http://schemas.microsoft.com/office/drawing/2014/main" id="{D2FE1B6B-8752-D049-BDBD-8DE16F7A39FB}"/>
                </a:ext>
              </a:extLst>
            </p:cNvPr>
            <p:cNvSpPr/>
            <p:nvPr/>
          </p:nvSpPr>
          <p:spPr>
            <a:xfrm rot="5400000">
              <a:off x="7779138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2">
              <a:extLst>
                <a:ext uri="{FF2B5EF4-FFF2-40B4-BE49-F238E27FC236}">
                  <a16:creationId xmlns:a16="http://schemas.microsoft.com/office/drawing/2014/main" id="{B3805783-88B4-C949-A76D-99FFAF635506}"/>
                </a:ext>
              </a:extLst>
            </p:cNvPr>
            <p:cNvSpPr/>
            <p:nvPr/>
          </p:nvSpPr>
          <p:spPr>
            <a:xfrm rot="5400000">
              <a:off x="816169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3">
              <a:extLst>
                <a:ext uri="{FF2B5EF4-FFF2-40B4-BE49-F238E27FC236}">
                  <a16:creationId xmlns:a16="http://schemas.microsoft.com/office/drawing/2014/main" id="{FA9A58F7-95C7-D044-9452-EC460141F8A6}"/>
                </a:ext>
              </a:extLst>
            </p:cNvPr>
            <p:cNvSpPr/>
            <p:nvPr/>
          </p:nvSpPr>
          <p:spPr>
            <a:xfrm rot="5400000">
              <a:off x="855824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4">
              <a:extLst>
                <a:ext uri="{FF2B5EF4-FFF2-40B4-BE49-F238E27FC236}">
                  <a16:creationId xmlns:a16="http://schemas.microsoft.com/office/drawing/2014/main" id="{778A88C4-7998-A94B-9733-B072D9799F68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5">
              <a:extLst>
                <a:ext uri="{FF2B5EF4-FFF2-40B4-BE49-F238E27FC236}">
                  <a16:creationId xmlns:a16="http://schemas.microsoft.com/office/drawing/2014/main" id="{CA2F0D3B-0390-1F44-8DF6-5E476D89B3A0}"/>
                </a:ext>
              </a:extLst>
            </p:cNvPr>
            <p:cNvSpPr/>
            <p:nvPr/>
          </p:nvSpPr>
          <p:spPr>
            <a:xfrm rot="5400000">
              <a:off x="7779138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6">
              <a:extLst>
                <a:ext uri="{FF2B5EF4-FFF2-40B4-BE49-F238E27FC236}">
                  <a16:creationId xmlns:a16="http://schemas.microsoft.com/office/drawing/2014/main" id="{6B2D634C-067F-404B-8A4C-93271A6611C0}"/>
                </a:ext>
              </a:extLst>
            </p:cNvPr>
            <p:cNvSpPr/>
            <p:nvPr/>
          </p:nvSpPr>
          <p:spPr>
            <a:xfrm rot="5400000">
              <a:off x="816169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598832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5920" y="954508"/>
            <a:ext cx="7752160" cy="40424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800" b="1" i="0" cap="none" baseline="0">
                <a:solidFill>
                  <a:schemeClr val="bg1"/>
                </a:solidFill>
                <a:latin typeface="Galano Grotesque SemiBold" pitchFamily="2" charset="77"/>
                <a:ea typeface="Galano Grotesque SemiBold" pitchFamily="2" charset="77"/>
                <a:cs typeface="Galano Grotesque SemiBold" pitchFamily="2" charset="77"/>
                <a:sym typeface="Galano Grotesque"/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2pPr>
            <a:lvl3pPr marL="0" indent="4680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3pPr>
            <a:lvl4pPr algn="ctr">
              <a:lnSpc>
                <a:spcPct val="70000"/>
              </a:lnSpc>
              <a:spcBef>
                <a:spcPts val="0"/>
              </a:spcBef>
              <a:buClrTx/>
              <a:buFont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4pPr>
            <a:lvl5pPr marL="1394089" indent="-482864" algn="ctr">
              <a:lnSpc>
                <a:spcPct val="70000"/>
              </a:lnSpc>
              <a:spcBef>
                <a:spcPts val="0"/>
              </a:spcBef>
              <a:buClr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5pPr>
          </a:lstStyle>
          <a:p>
            <a:r>
              <a:rPr lang="en-US" dirty="0"/>
              <a:t>“There is no reason any child should sit in a classroom with an empty stomach and suffer in silence."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877417D0-7405-A241-9C4C-0165B3254C77}"/>
              </a:ext>
            </a:extLst>
          </p:cNvPr>
          <p:cNvSpPr/>
          <p:nvPr userDrawn="1"/>
        </p:nvSpPr>
        <p:spPr>
          <a:xfrm>
            <a:off x="-4557" y="6261100"/>
            <a:ext cx="914855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1E3860AB-7C14-1B4D-A0ED-0400EB29F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380843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7A98AD0C-A6C8-C044-873F-4C5F3AE3AD0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528546" y="6459667"/>
            <a:ext cx="196354" cy="161329"/>
          </a:xfrm>
          <a:prstGeom prst="rect">
            <a:avLst/>
          </a:prstGeom>
        </p:spPr>
        <p:txBody>
          <a:bodyPr wrap="square"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C101C-AFEE-854A-923B-4E5C9E8F75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920" y="5116674"/>
            <a:ext cx="7752160" cy="284813"/>
          </a:xfr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highlight>
                  <a:srgbClr val="FE0790"/>
                </a:highlight>
                <a:latin typeface="Apercu" panose="02000506040000020004" pitchFamily="2" charset="77"/>
              </a:defRPr>
            </a:lvl1pPr>
            <a:lvl2pPr marL="342899" indent="0">
              <a:buNone/>
              <a:defRPr/>
            </a:lvl2pPr>
            <a:lvl3pPr marL="684212" indent="0">
              <a:buNone/>
              <a:defRPr/>
            </a:lvl3pPr>
            <a:lvl4pPr marL="0" indent="0">
              <a:buNone/>
              <a:defRPr/>
            </a:lvl4pPr>
            <a:lvl5pPr marL="911225" indent="0">
              <a:buNone/>
              <a:defRPr/>
            </a:lvl5pPr>
          </a:lstStyle>
          <a:p>
            <a:pPr lvl="0"/>
            <a:r>
              <a:rPr lang="en-US" dirty="0"/>
              <a:t>SPEAKER NAME, ORG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C0EF248-1E41-AC43-99EB-B528DF6F8A77}"/>
              </a:ext>
            </a:extLst>
          </p:cNvPr>
          <p:cNvGrpSpPr/>
          <p:nvPr userDrawn="1"/>
        </p:nvGrpSpPr>
        <p:grpSpPr>
          <a:xfrm rot="5400000">
            <a:off x="7459508" y="-1098737"/>
            <a:ext cx="585756" cy="2783228"/>
            <a:chOff x="8558244" y="0"/>
            <a:chExt cx="585756" cy="2783228"/>
          </a:xfrm>
        </p:grpSpPr>
        <p:sp>
          <p:nvSpPr>
            <p:cNvPr id="29" name="Graphic 6">
              <a:extLst>
                <a:ext uri="{FF2B5EF4-FFF2-40B4-BE49-F238E27FC236}">
                  <a16:creationId xmlns:a16="http://schemas.microsoft.com/office/drawing/2014/main" id="{79A77801-D139-7E4A-9CBA-B73F64BDBEDF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7">
              <a:extLst>
                <a:ext uri="{FF2B5EF4-FFF2-40B4-BE49-F238E27FC236}">
                  <a16:creationId xmlns:a16="http://schemas.microsoft.com/office/drawing/2014/main" id="{46E44633-524A-D34A-BBA7-7B71D9ADB11A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8">
              <a:extLst>
                <a:ext uri="{FF2B5EF4-FFF2-40B4-BE49-F238E27FC236}">
                  <a16:creationId xmlns:a16="http://schemas.microsoft.com/office/drawing/2014/main" id="{12524870-89FD-004C-8D4C-D8E3EB81C3FB}"/>
                </a:ext>
              </a:extLst>
            </p:cNvPr>
            <p:cNvSpPr/>
            <p:nvPr/>
          </p:nvSpPr>
          <p:spPr>
            <a:xfrm rot="5400000">
              <a:off x="8558244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9">
              <a:extLst>
                <a:ext uri="{FF2B5EF4-FFF2-40B4-BE49-F238E27FC236}">
                  <a16:creationId xmlns:a16="http://schemas.microsoft.com/office/drawing/2014/main" id="{39B88AD8-C857-634F-A93E-B4ACC1825ABA}"/>
                </a:ext>
              </a:extLst>
            </p:cNvPr>
            <p:cNvSpPr/>
            <p:nvPr/>
          </p:nvSpPr>
          <p:spPr>
            <a:xfrm rot="5400000">
              <a:off x="8940800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10">
              <a:extLst>
                <a:ext uri="{FF2B5EF4-FFF2-40B4-BE49-F238E27FC236}">
                  <a16:creationId xmlns:a16="http://schemas.microsoft.com/office/drawing/2014/main" id="{5D1867BC-F354-7A43-8119-C50EB0496D94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1">
              <a:extLst>
                <a:ext uri="{FF2B5EF4-FFF2-40B4-BE49-F238E27FC236}">
                  <a16:creationId xmlns:a16="http://schemas.microsoft.com/office/drawing/2014/main" id="{03DB6952-9CEE-8E4E-AB2A-8041106D3CE3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12">
              <a:extLst>
                <a:ext uri="{FF2B5EF4-FFF2-40B4-BE49-F238E27FC236}">
                  <a16:creationId xmlns:a16="http://schemas.microsoft.com/office/drawing/2014/main" id="{E27CACDA-E797-E14F-B094-4AD4CA7DF427}"/>
                </a:ext>
              </a:extLst>
            </p:cNvPr>
            <p:cNvSpPr/>
            <p:nvPr/>
          </p:nvSpPr>
          <p:spPr>
            <a:xfrm rot="5400000">
              <a:off x="8558244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18">
              <a:extLst>
                <a:ext uri="{FF2B5EF4-FFF2-40B4-BE49-F238E27FC236}">
                  <a16:creationId xmlns:a16="http://schemas.microsoft.com/office/drawing/2014/main" id="{E8E4E533-F28A-B048-AE87-0374027440A0}"/>
                </a:ext>
              </a:extLst>
            </p:cNvPr>
            <p:cNvSpPr/>
            <p:nvPr/>
          </p:nvSpPr>
          <p:spPr>
            <a:xfrm rot="5400000">
              <a:off x="8940800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19">
              <a:extLst>
                <a:ext uri="{FF2B5EF4-FFF2-40B4-BE49-F238E27FC236}">
                  <a16:creationId xmlns:a16="http://schemas.microsoft.com/office/drawing/2014/main" id="{FB4396AD-AE9E-9647-9DCF-9F4DBB3BD743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20">
              <a:extLst>
                <a:ext uri="{FF2B5EF4-FFF2-40B4-BE49-F238E27FC236}">
                  <a16:creationId xmlns:a16="http://schemas.microsoft.com/office/drawing/2014/main" id="{1FF38D78-88A6-CF46-8136-908CE8D0F580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21">
              <a:extLst>
                <a:ext uri="{FF2B5EF4-FFF2-40B4-BE49-F238E27FC236}">
                  <a16:creationId xmlns:a16="http://schemas.microsoft.com/office/drawing/2014/main" id="{DD273CB4-0F62-FA4B-BE03-C05502E6F830}"/>
                </a:ext>
              </a:extLst>
            </p:cNvPr>
            <p:cNvSpPr/>
            <p:nvPr/>
          </p:nvSpPr>
          <p:spPr>
            <a:xfrm rot="5400000">
              <a:off x="8558244" y="220527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22">
              <a:extLst>
                <a:ext uri="{FF2B5EF4-FFF2-40B4-BE49-F238E27FC236}">
                  <a16:creationId xmlns:a16="http://schemas.microsoft.com/office/drawing/2014/main" id="{A4773509-8D7F-D944-B7A4-D5F947B8D841}"/>
                </a:ext>
              </a:extLst>
            </p:cNvPr>
            <p:cNvSpPr/>
            <p:nvPr/>
          </p:nvSpPr>
          <p:spPr>
            <a:xfrm rot="5400000">
              <a:off x="8940800" y="220527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Graphic 23">
              <a:extLst>
                <a:ext uri="{FF2B5EF4-FFF2-40B4-BE49-F238E27FC236}">
                  <a16:creationId xmlns:a16="http://schemas.microsoft.com/office/drawing/2014/main" id="{9AB97665-39B2-3541-A8E5-C17F3C2B7EC9}"/>
                </a:ext>
              </a:extLst>
            </p:cNvPr>
            <p:cNvSpPr/>
            <p:nvPr/>
          </p:nvSpPr>
          <p:spPr>
            <a:xfrm rot="5400000">
              <a:off x="855824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24">
              <a:extLst>
                <a:ext uri="{FF2B5EF4-FFF2-40B4-BE49-F238E27FC236}">
                  <a16:creationId xmlns:a16="http://schemas.microsoft.com/office/drawing/2014/main" id="{FCB797E3-A7F4-4D41-9398-E8FDAF0DE9FE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25">
              <a:extLst>
                <a:ext uri="{FF2B5EF4-FFF2-40B4-BE49-F238E27FC236}">
                  <a16:creationId xmlns:a16="http://schemas.microsoft.com/office/drawing/2014/main" id="{823B1590-00CC-4B4E-AAA0-0132EF8ABD37}"/>
                </a:ext>
              </a:extLst>
            </p:cNvPr>
            <p:cNvSpPr/>
            <p:nvPr/>
          </p:nvSpPr>
          <p:spPr>
            <a:xfrm rot="5400000">
              <a:off x="8558244" y="258002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Graphic 26">
              <a:extLst>
                <a:ext uri="{FF2B5EF4-FFF2-40B4-BE49-F238E27FC236}">
                  <a16:creationId xmlns:a16="http://schemas.microsoft.com/office/drawing/2014/main" id="{701C2DFC-7501-BD48-8871-EB062F9622A2}"/>
                </a:ext>
              </a:extLst>
            </p:cNvPr>
            <p:cNvSpPr/>
            <p:nvPr/>
          </p:nvSpPr>
          <p:spPr>
            <a:xfrm rot="5400000">
              <a:off x="8940801" y="258002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Rectangle">
            <a:extLst>
              <a:ext uri="{FF2B5EF4-FFF2-40B4-BE49-F238E27FC236}">
                <a16:creationId xmlns:a16="http://schemas.microsoft.com/office/drawing/2014/main" id="{149B3A88-289F-AC4B-8643-46B2AF3D6017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25" name="Image" descr="Image">
            <a:extLst>
              <a:ext uri="{FF2B5EF4-FFF2-40B4-BE49-F238E27FC236}">
                <a16:creationId xmlns:a16="http://schemas.microsoft.com/office/drawing/2014/main" id="{1E5B0B31-A630-E347-ACAD-F9C889CE1F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>
            <a:extLst>
              <a:ext uri="{FF2B5EF4-FFF2-40B4-BE49-F238E27FC236}">
                <a16:creationId xmlns:a16="http://schemas.microsoft.com/office/drawing/2014/main" id="{1731333A-BEDC-654A-AC0B-1FBCE67B9FD2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4070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5920" y="954508"/>
            <a:ext cx="7752160" cy="40424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800" b="1" i="0" cap="none" baseline="0">
                <a:solidFill>
                  <a:schemeClr val="tx1"/>
                </a:solidFill>
                <a:latin typeface="Galano Grotesque SemiBold" pitchFamily="2" charset="77"/>
                <a:ea typeface="Galano Grotesque SemiBold" pitchFamily="2" charset="77"/>
                <a:cs typeface="Galano Grotesque SemiBold" pitchFamily="2" charset="77"/>
                <a:sym typeface="Galano Grotesque"/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2pPr>
            <a:lvl3pPr marL="0" indent="4680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3pPr>
            <a:lvl4pPr algn="ctr">
              <a:lnSpc>
                <a:spcPct val="70000"/>
              </a:lnSpc>
              <a:spcBef>
                <a:spcPts val="0"/>
              </a:spcBef>
              <a:buClrTx/>
              <a:buFont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4pPr>
            <a:lvl5pPr marL="1394089" indent="-482864" algn="ctr">
              <a:lnSpc>
                <a:spcPct val="70000"/>
              </a:lnSpc>
              <a:spcBef>
                <a:spcPts val="0"/>
              </a:spcBef>
              <a:buClr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5pPr>
          </a:lstStyle>
          <a:p>
            <a:r>
              <a:rPr lang="en-US" dirty="0"/>
              <a:t>“There is no reason any child should sit in a classroom with an empty stomach and suffer in silence."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877417D0-7405-A241-9C4C-0165B3254C77}"/>
              </a:ext>
            </a:extLst>
          </p:cNvPr>
          <p:cNvSpPr/>
          <p:nvPr userDrawn="1"/>
        </p:nvSpPr>
        <p:spPr>
          <a:xfrm>
            <a:off x="-455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1E3860AB-7C14-1B4D-A0ED-0400EB29F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380843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7A98AD0C-A6C8-C044-873F-4C5F3AE3AD0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528546" y="6459667"/>
            <a:ext cx="196354" cy="161329"/>
          </a:xfrm>
          <a:prstGeom prst="rect">
            <a:avLst/>
          </a:prstGeom>
        </p:spPr>
        <p:txBody>
          <a:bodyPr wrap="square"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C101C-AFEE-854A-923B-4E5C9E8F75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920" y="5116674"/>
            <a:ext cx="7752160" cy="284813"/>
          </a:xfr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highlight>
                  <a:srgbClr val="FE0790"/>
                </a:highlight>
                <a:latin typeface="Apercu" panose="02000506040000020004" pitchFamily="2" charset="77"/>
              </a:defRPr>
            </a:lvl1pPr>
            <a:lvl2pPr marL="342899" indent="0">
              <a:buNone/>
              <a:defRPr/>
            </a:lvl2pPr>
            <a:lvl3pPr marL="684212" indent="0">
              <a:buNone/>
              <a:defRPr/>
            </a:lvl3pPr>
            <a:lvl4pPr marL="0" indent="0">
              <a:buNone/>
              <a:defRPr/>
            </a:lvl4pPr>
            <a:lvl5pPr marL="911225" indent="0">
              <a:buNone/>
              <a:defRPr/>
            </a:lvl5pPr>
          </a:lstStyle>
          <a:p>
            <a:pPr lvl="0"/>
            <a:r>
              <a:rPr lang="en-US" dirty="0"/>
              <a:t>SPEAKER NAME, ORG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0687E68-3E30-7842-A5D3-21AD6434E2FD}"/>
              </a:ext>
            </a:extLst>
          </p:cNvPr>
          <p:cNvGrpSpPr/>
          <p:nvPr userDrawn="1"/>
        </p:nvGrpSpPr>
        <p:grpSpPr>
          <a:xfrm rot="5400000">
            <a:off x="7459508" y="-1098737"/>
            <a:ext cx="585756" cy="2783228"/>
            <a:chOff x="8558244" y="0"/>
            <a:chExt cx="585756" cy="2783228"/>
          </a:xfrm>
        </p:grpSpPr>
        <p:sp>
          <p:nvSpPr>
            <p:cNvPr id="46" name="Graphic 6">
              <a:extLst>
                <a:ext uri="{FF2B5EF4-FFF2-40B4-BE49-F238E27FC236}">
                  <a16:creationId xmlns:a16="http://schemas.microsoft.com/office/drawing/2014/main" id="{685C4443-6723-9C47-A777-AA5CCDFF2704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7">
              <a:extLst>
                <a:ext uri="{FF2B5EF4-FFF2-40B4-BE49-F238E27FC236}">
                  <a16:creationId xmlns:a16="http://schemas.microsoft.com/office/drawing/2014/main" id="{AEA3D57A-9EDE-C644-BA5E-0DDC747B8D55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8">
              <a:extLst>
                <a:ext uri="{FF2B5EF4-FFF2-40B4-BE49-F238E27FC236}">
                  <a16:creationId xmlns:a16="http://schemas.microsoft.com/office/drawing/2014/main" id="{766D9098-1B3D-0F45-89D1-CCE72BC88C80}"/>
                </a:ext>
              </a:extLst>
            </p:cNvPr>
            <p:cNvSpPr/>
            <p:nvPr/>
          </p:nvSpPr>
          <p:spPr>
            <a:xfrm rot="5400000">
              <a:off x="8558244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9">
              <a:extLst>
                <a:ext uri="{FF2B5EF4-FFF2-40B4-BE49-F238E27FC236}">
                  <a16:creationId xmlns:a16="http://schemas.microsoft.com/office/drawing/2014/main" id="{427D4E76-33E0-E14B-8B16-CAF8023458BB}"/>
                </a:ext>
              </a:extLst>
            </p:cNvPr>
            <p:cNvSpPr/>
            <p:nvPr/>
          </p:nvSpPr>
          <p:spPr>
            <a:xfrm rot="5400000">
              <a:off x="8940800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10">
              <a:extLst>
                <a:ext uri="{FF2B5EF4-FFF2-40B4-BE49-F238E27FC236}">
                  <a16:creationId xmlns:a16="http://schemas.microsoft.com/office/drawing/2014/main" id="{44C39564-3B86-7F42-B78D-1CBAC69EEE8E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11">
              <a:extLst>
                <a:ext uri="{FF2B5EF4-FFF2-40B4-BE49-F238E27FC236}">
                  <a16:creationId xmlns:a16="http://schemas.microsoft.com/office/drawing/2014/main" id="{64604D11-E325-CE4C-9717-A7A28BCFAA21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419758B1-0B1E-0F4C-BF05-EC6E2CF14770}"/>
                </a:ext>
              </a:extLst>
            </p:cNvPr>
            <p:cNvSpPr/>
            <p:nvPr/>
          </p:nvSpPr>
          <p:spPr>
            <a:xfrm rot="5400000">
              <a:off x="8558244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8">
              <a:extLst>
                <a:ext uri="{FF2B5EF4-FFF2-40B4-BE49-F238E27FC236}">
                  <a16:creationId xmlns:a16="http://schemas.microsoft.com/office/drawing/2014/main" id="{7BD0AAEE-8736-184F-99C0-590A22670A7C}"/>
                </a:ext>
              </a:extLst>
            </p:cNvPr>
            <p:cNvSpPr/>
            <p:nvPr/>
          </p:nvSpPr>
          <p:spPr>
            <a:xfrm rot="5400000">
              <a:off x="8940800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9">
              <a:extLst>
                <a:ext uri="{FF2B5EF4-FFF2-40B4-BE49-F238E27FC236}">
                  <a16:creationId xmlns:a16="http://schemas.microsoft.com/office/drawing/2014/main" id="{C7979798-6638-8649-9251-6C219B059400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20">
              <a:extLst>
                <a:ext uri="{FF2B5EF4-FFF2-40B4-BE49-F238E27FC236}">
                  <a16:creationId xmlns:a16="http://schemas.microsoft.com/office/drawing/2014/main" id="{AEA2F655-4791-2344-87F1-B5D313F9089F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21">
              <a:extLst>
                <a:ext uri="{FF2B5EF4-FFF2-40B4-BE49-F238E27FC236}">
                  <a16:creationId xmlns:a16="http://schemas.microsoft.com/office/drawing/2014/main" id="{A4149D98-B65B-214B-B75B-A685C7BE546C}"/>
                </a:ext>
              </a:extLst>
            </p:cNvPr>
            <p:cNvSpPr/>
            <p:nvPr/>
          </p:nvSpPr>
          <p:spPr>
            <a:xfrm rot="5400000">
              <a:off x="8558244" y="220527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22">
              <a:extLst>
                <a:ext uri="{FF2B5EF4-FFF2-40B4-BE49-F238E27FC236}">
                  <a16:creationId xmlns:a16="http://schemas.microsoft.com/office/drawing/2014/main" id="{673C5457-0818-3248-AC90-64F3ED173429}"/>
                </a:ext>
              </a:extLst>
            </p:cNvPr>
            <p:cNvSpPr/>
            <p:nvPr/>
          </p:nvSpPr>
          <p:spPr>
            <a:xfrm rot="5400000">
              <a:off x="8940800" y="220527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Graphic 23">
              <a:extLst>
                <a:ext uri="{FF2B5EF4-FFF2-40B4-BE49-F238E27FC236}">
                  <a16:creationId xmlns:a16="http://schemas.microsoft.com/office/drawing/2014/main" id="{1522236D-A4E5-E74E-BB1A-2D870A82E831}"/>
                </a:ext>
              </a:extLst>
            </p:cNvPr>
            <p:cNvSpPr/>
            <p:nvPr/>
          </p:nvSpPr>
          <p:spPr>
            <a:xfrm rot="5400000">
              <a:off x="855824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24">
              <a:extLst>
                <a:ext uri="{FF2B5EF4-FFF2-40B4-BE49-F238E27FC236}">
                  <a16:creationId xmlns:a16="http://schemas.microsoft.com/office/drawing/2014/main" id="{8772287D-0FBF-5F4A-8025-B29458B21C50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25">
              <a:extLst>
                <a:ext uri="{FF2B5EF4-FFF2-40B4-BE49-F238E27FC236}">
                  <a16:creationId xmlns:a16="http://schemas.microsoft.com/office/drawing/2014/main" id="{3BCD26F3-0D97-A947-A304-6E59CFB21FAA}"/>
                </a:ext>
              </a:extLst>
            </p:cNvPr>
            <p:cNvSpPr/>
            <p:nvPr/>
          </p:nvSpPr>
          <p:spPr>
            <a:xfrm rot="5400000">
              <a:off x="8558244" y="258002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Graphic 26">
              <a:extLst>
                <a:ext uri="{FF2B5EF4-FFF2-40B4-BE49-F238E27FC236}">
                  <a16:creationId xmlns:a16="http://schemas.microsoft.com/office/drawing/2014/main" id="{E320DBB5-FD73-4B4F-9A64-C4285AE04072}"/>
                </a:ext>
              </a:extLst>
            </p:cNvPr>
            <p:cNvSpPr/>
            <p:nvPr/>
          </p:nvSpPr>
          <p:spPr>
            <a:xfrm rot="5400000">
              <a:off x="8940801" y="258002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Rectangle">
            <a:extLst>
              <a:ext uri="{FF2B5EF4-FFF2-40B4-BE49-F238E27FC236}">
                <a16:creationId xmlns:a16="http://schemas.microsoft.com/office/drawing/2014/main" id="{3EEC16B0-5DDD-5143-9B98-54B9884D2EA7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25" name="Image" descr="Image">
            <a:extLst>
              <a:ext uri="{FF2B5EF4-FFF2-40B4-BE49-F238E27FC236}">
                <a16:creationId xmlns:a16="http://schemas.microsoft.com/office/drawing/2014/main" id="{636C15D6-B24C-7847-956A-D8FF1FF6D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>
            <a:extLst>
              <a:ext uri="{FF2B5EF4-FFF2-40B4-BE49-F238E27FC236}">
                <a16:creationId xmlns:a16="http://schemas.microsoft.com/office/drawing/2014/main" id="{28B8AE20-8329-4941-A1BE-787E7718F6A0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5982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877417D0-7405-A241-9C4C-0165B3254C77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1E3860AB-7C14-1B4D-A0ED-0400EB29F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380843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7A98AD0C-A6C8-C044-873F-4C5F3AE3AD0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528546" y="6459667"/>
            <a:ext cx="196354" cy="161329"/>
          </a:xfrm>
          <a:prstGeom prst="rect">
            <a:avLst/>
          </a:prstGeom>
        </p:spPr>
        <p:txBody>
          <a:bodyPr wrap="square"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7" name="Body Level One…">
            <a:extLst>
              <a:ext uri="{FF2B5EF4-FFF2-40B4-BE49-F238E27FC236}">
                <a16:creationId xmlns:a16="http://schemas.microsoft.com/office/drawing/2014/main" id="{61F2F72A-950F-2749-B70B-40DBF3BC83EB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5920" y="1210938"/>
            <a:ext cx="7752160" cy="40424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4000"/>
              </a:lnSpc>
              <a:spcBef>
                <a:spcPts val="0"/>
              </a:spcBef>
              <a:buClrTx/>
              <a:buSzTx/>
              <a:buNone/>
              <a:defRPr sz="3000" b="0" i="0" cap="none" baseline="0">
                <a:solidFill>
                  <a:schemeClr val="tx1"/>
                </a:solidFill>
                <a:latin typeface="Apercu Light" panose="02000506030000020004" pitchFamily="2" charset="77"/>
                <a:ea typeface="Apercu Light" panose="02000506030000020004" pitchFamily="2" charset="77"/>
                <a:cs typeface="Apercu Light" panose="02000506030000020004" pitchFamily="2" charset="77"/>
                <a:sym typeface="Galano Grotesque"/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2pPr>
            <a:lvl3pPr marL="0" indent="4680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3pPr>
            <a:lvl4pPr algn="ctr">
              <a:lnSpc>
                <a:spcPct val="70000"/>
              </a:lnSpc>
              <a:spcBef>
                <a:spcPts val="0"/>
              </a:spcBef>
              <a:buClrTx/>
              <a:buFont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4pPr>
            <a:lvl5pPr marL="1394089" indent="-482864" algn="ctr">
              <a:lnSpc>
                <a:spcPct val="70000"/>
              </a:lnSpc>
              <a:spcBef>
                <a:spcPts val="0"/>
              </a:spcBef>
              <a:buClr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5pPr>
          </a:lstStyle>
          <a:p>
            <a:r>
              <a:rPr lang="en-US" dirty="0"/>
              <a:t>The verdicts could be said to resemble unskimmed prisons. The first uncaused step-grandfather is, in its own way, a steel. As far as we can estimate, a park is a sturdy level. An inscribed prosecution's card comes with it the thought that the sterile viola is a buffet. Before porcelain, jumps were only bitter ends.</a:t>
            </a:r>
            <a:endParaRPr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4060D75-F280-3C47-92B0-2658866A6ED3}"/>
              </a:ext>
            </a:extLst>
          </p:cNvPr>
          <p:cNvGrpSpPr/>
          <p:nvPr userDrawn="1"/>
        </p:nvGrpSpPr>
        <p:grpSpPr>
          <a:xfrm rot="5400000">
            <a:off x="7464080" y="-1094165"/>
            <a:ext cx="585756" cy="2774084"/>
            <a:chOff x="8558244" y="0"/>
            <a:chExt cx="585756" cy="2774084"/>
          </a:xfrm>
        </p:grpSpPr>
        <p:sp>
          <p:nvSpPr>
            <p:cNvPr id="29" name="Graphic 6">
              <a:extLst>
                <a:ext uri="{FF2B5EF4-FFF2-40B4-BE49-F238E27FC236}">
                  <a16:creationId xmlns:a16="http://schemas.microsoft.com/office/drawing/2014/main" id="{FF122F27-EC22-B44E-80FB-DB73A1352517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7">
              <a:extLst>
                <a:ext uri="{FF2B5EF4-FFF2-40B4-BE49-F238E27FC236}">
                  <a16:creationId xmlns:a16="http://schemas.microsoft.com/office/drawing/2014/main" id="{226B6397-8FB6-5749-900A-FE46F7DD0D79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8">
              <a:extLst>
                <a:ext uri="{FF2B5EF4-FFF2-40B4-BE49-F238E27FC236}">
                  <a16:creationId xmlns:a16="http://schemas.microsoft.com/office/drawing/2014/main" id="{5657A5A9-E851-6943-8E7D-CE7FA65304AC}"/>
                </a:ext>
              </a:extLst>
            </p:cNvPr>
            <p:cNvSpPr/>
            <p:nvPr/>
          </p:nvSpPr>
          <p:spPr>
            <a:xfrm rot="5400000">
              <a:off x="8558244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9">
              <a:extLst>
                <a:ext uri="{FF2B5EF4-FFF2-40B4-BE49-F238E27FC236}">
                  <a16:creationId xmlns:a16="http://schemas.microsoft.com/office/drawing/2014/main" id="{306D83BC-0CE8-424B-BC49-BF4C7D3A95EB}"/>
                </a:ext>
              </a:extLst>
            </p:cNvPr>
            <p:cNvSpPr/>
            <p:nvPr/>
          </p:nvSpPr>
          <p:spPr>
            <a:xfrm rot="5400000">
              <a:off x="8940800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10">
              <a:extLst>
                <a:ext uri="{FF2B5EF4-FFF2-40B4-BE49-F238E27FC236}">
                  <a16:creationId xmlns:a16="http://schemas.microsoft.com/office/drawing/2014/main" id="{5FF7E742-E086-3546-AD38-D5FAE1D93F85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1">
              <a:extLst>
                <a:ext uri="{FF2B5EF4-FFF2-40B4-BE49-F238E27FC236}">
                  <a16:creationId xmlns:a16="http://schemas.microsoft.com/office/drawing/2014/main" id="{ABAEA2CD-E769-A944-B2A7-04B6CB9EE1EC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12">
              <a:extLst>
                <a:ext uri="{FF2B5EF4-FFF2-40B4-BE49-F238E27FC236}">
                  <a16:creationId xmlns:a16="http://schemas.microsoft.com/office/drawing/2014/main" id="{633AE325-ADCA-1041-8656-26620AF7FE60}"/>
                </a:ext>
              </a:extLst>
            </p:cNvPr>
            <p:cNvSpPr/>
            <p:nvPr/>
          </p:nvSpPr>
          <p:spPr>
            <a:xfrm rot="5400000">
              <a:off x="8558244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18">
              <a:extLst>
                <a:ext uri="{FF2B5EF4-FFF2-40B4-BE49-F238E27FC236}">
                  <a16:creationId xmlns:a16="http://schemas.microsoft.com/office/drawing/2014/main" id="{4CB0142B-8C6D-0E49-ABD9-98C6EC577E9D}"/>
                </a:ext>
              </a:extLst>
            </p:cNvPr>
            <p:cNvSpPr/>
            <p:nvPr/>
          </p:nvSpPr>
          <p:spPr>
            <a:xfrm rot="5400000">
              <a:off x="8940800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19">
              <a:extLst>
                <a:ext uri="{FF2B5EF4-FFF2-40B4-BE49-F238E27FC236}">
                  <a16:creationId xmlns:a16="http://schemas.microsoft.com/office/drawing/2014/main" id="{C29F8725-9E67-8146-A2BC-B5772B5BFA98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20">
              <a:extLst>
                <a:ext uri="{FF2B5EF4-FFF2-40B4-BE49-F238E27FC236}">
                  <a16:creationId xmlns:a16="http://schemas.microsoft.com/office/drawing/2014/main" id="{52BD76C6-3F7B-F543-9B54-7721FCCC1E5A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21">
              <a:extLst>
                <a:ext uri="{FF2B5EF4-FFF2-40B4-BE49-F238E27FC236}">
                  <a16:creationId xmlns:a16="http://schemas.microsoft.com/office/drawing/2014/main" id="{C6058F58-D248-B84D-82C0-26AE9DD64C56}"/>
                </a:ext>
              </a:extLst>
            </p:cNvPr>
            <p:cNvSpPr/>
            <p:nvPr/>
          </p:nvSpPr>
          <p:spPr>
            <a:xfrm rot="5400000">
              <a:off x="8558244" y="219613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22">
              <a:extLst>
                <a:ext uri="{FF2B5EF4-FFF2-40B4-BE49-F238E27FC236}">
                  <a16:creationId xmlns:a16="http://schemas.microsoft.com/office/drawing/2014/main" id="{CF0036EF-3F3E-6447-B96C-8D165AFDF232}"/>
                </a:ext>
              </a:extLst>
            </p:cNvPr>
            <p:cNvSpPr/>
            <p:nvPr/>
          </p:nvSpPr>
          <p:spPr>
            <a:xfrm rot="5400000">
              <a:off x="8940800" y="219613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23">
              <a:extLst>
                <a:ext uri="{FF2B5EF4-FFF2-40B4-BE49-F238E27FC236}">
                  <a16:creationId xmlns:a16="http://schemas.microsoft.com/office/drawing/2014/main" id="{B64ADC1E-6E2F-7546-BF81-C3F39E3E30ED}"/>
                </a:ext>
              </a:extLst>
            </p:cNvPr>
            <p:cNvSpPr/>
            <p:nvPr/>
          </p:nvSpPr>
          <p:spPr>
            <a:xfrm rot="5400000">
              <a:off x="855824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24">
              <a:extLst>
                <a:ext uri="{FF2B5EF4-FFF2-40B4-BE49-F238E27FC236}">
                  <a16:creationId xmlns:a16="http://schemas.microsoft.com/office/drawing/2014/main" id="{DA8502C5-CE56-F44C-8FAE-0049C1AAB1AE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25">
              <a:extLst>
                <a:ext uri="{FF2B5EF4-FFF2-40B4-BE49-F238E27FC236}">
                  <a16:creationId xmlns:a16="http://schemas.microsoft.com/office/drawing/2014/main" id="{F4E3AD11-CBA5-AB47-B634-69228E046808}"/>
                </a:ext>
              </a:extLst>
            </p:cNvPr>
            <p:cNvSpPr/>
            <p:nvPr/>
          </p:nvSpPr>
          <p:spPr>
            <a:xfrm rot="5400000">
              <a:off x="8558244" y="257088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26">
              <a:extLst>
                <a:ext uri="{FF2B5EF4-FFF2-40B4-BE49-F238E27FC236}">
                  <a16:creationId xmlns:a16="http://schemas.microsoft.com/office/drawing/2014/main" id="{37C59CA3-FA84-1243-BD21-E5D38CDAD30C}"/>
                </a:ext>
              </a:extLst>
            </p:cNvPr>
            <p:cNvSpPr/>
            <p:nvPr/>
          </p:nvSpPr>
          <p:spPr>
            <a:xfrm rot="5400000">
              <a:off x="8940801" y="257088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Rectangle">
            <a:extLst>
              <a:ext uri="{FF2B5EF4-FFF2-40B4-BE49-F238E27FC236}">
                <a16:creationId xmlns:a16="http://schemas.microsoft.com/office/drawing/2014/main" id="{A90DDC5E-A361-EC4D-AC14-292C1909B997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0B9574E1-FCCC-1348-B2F4-F30C5EB88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lide Number">
            <a:extLst>
              <a:ext uri="{FF2B5EF4-FFF2-40B4-BE49-F238E27FC236}">
                <a16:creationId xmlns:a16="http://schemas.microsoft.com/office/drawing/2014/main" id="{B4854267-FC36-FE42-8489-D671C2B9CB92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5639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rge Text">
    <p:bg>
      <p:bgPr>
        <a:solidFill>
          <a:srgbClr val="FE07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877417D0-7405-A241-9C4C-0165B3254C77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1E3860AB-7C14-1B4D-A0ED-0400EB29F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380843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7A98AD0C-A6C8-C044-873F-4C5F3AE3AD0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528546" y="6459667"/>
            <a:ext cx="196354" cy="161329"/>
          </a:xfrm>
          <a:prstGeom prst="rect">
            <a:avLst/>
          </a:prstGeom>
        </p:spPr>
        <p:txBody>
          <a:bodyPr wrap="square"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7" name="Body Level One…">
            <a:extLst>
              <a:ext uri="{FF2B5EF4-FFF2-40B4-BE49-F238E27FC236}">
                <a16:creationId xmlns:a16="http://schemas.microsoft.com/office/drawing/2014/main" id="{61F2F72A-950F-2749-B70B-40DBF3BC83EB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5920" y="1210938"/>
            <a:ext cx="7752160" cy="40424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4000"/>
              </a:lnSpc>
              <a:spcBef>
                <a:spcPts val="0"/>
              </a:spcBef>
              <a:buClrTx/>
              <a:buSzTx/>
              <a:buNone/>
              <a:defRPr sz="3000" b="0" i="0" cap="none" baseline="0">
                <a:solidFill>
                  <a:schemeClr val="bg1"/>
                </a:solidFill>
                <a:latin typeface="Apercu Light" panose="02000506030000020004" pitchFamily="2" charset="77"/>
                <a:ea typeface="Apercu Light" panose="02000506030000020004" pitchFamily="2" charset="77"/>
                <a:cs typeface="Apercu Light" panose="02000506030000020004" pitchFamily="2" charset="77"/>
                <a:sym typeface="Galano Grotesque"/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2pPr>
            <a:lvl3pPr marL="0" indent="4680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3pPr>
            <a:lvl4pPr algn="ctr">
              <a:lnSpc>
                <a:spcPct val="70000"/>
              </a:lnSpc>
              <a:spcBef>
                <a:spcPts val="0"/>
              </a:spcBef>
              <a:buClrTx/>
              <a:buFont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4pPr>
            <a:lvl5pPr marL="1394089" indent="-482864" algn="ctr">
              <a:lnSpc>
                <a:spcPct val="70000"/>
              </a:lnSpc>
              <a:spcBef>
                <a:spcPts val="0"/>
              </a:spcBef>
              <a:buClr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5pPr>
          </a:lstStyle>
          <a:p>
            <a:r>
              <a:rPr lang="en-US" dirty="0"/>
              <a:t>The verdicts could be said to resemble unskimmed prisons. The first uncaused step-grandfather is, in its own way, a steel. As far as we can estimate, a park is a sturdy level. An inscribed prosecution's card comes with it the thought that the sterile viola is a buffet. Before porcelain, jumps were only bitter ends.</a:t>
            </a:r>
            <a:endParaRPr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D67449-0CA0-1F4B-B12F-2A2D29855D8E}"/>
              </a:ext>
            </a:extLst>
          </p:cNvPr>
          <p:cNvGrpSpPr/>
          <p:nvPr userDrawn="1"/>
        </p:nvGrpSpPr>
        <p:grpSpPr>
          <a:xfrm rot="5400000">
            <a:off x="7464080" y="-1094165"/>
            <a:ext cx="585756" cy="2774084"/>
            <a:chOff x="8558244" y="0"/>
            <a:chExt cx="585756" cy="2774084"/>
          </a:xfrm>
        </p:grpSpPr>
        <p:sp>
          <p:nvSpPr>
            <p:cNvPr id="29" name="Graphic 6">
              <a:extLst>
                <a:ext uri="{FF2B5EF4-FFF2-40B4-BE49-F238E27FC236}">
                  <a16:creationId xmlns:a16="http://schemas.microsoft.com/office/drawing/2014/main" id="{E0C6ECC6-F609-894F-A183-F4176BE32658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7">
              <a:extLst>
                <a:ext uri="{FF2B5EF4-FFF2-40B4-BE49-F238E27FC236}">
                  <a16:creationId xmlns:a16="http://schemas.microsoft.com/office/drawing/2014/main" id="{5743EBF9-8053-D44F-9388-74A07965FC8A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8">
              <a:extLst>
                <a:ext uri="{FF2B5EF4-FFF2-40B4-BE49-F238E27FC236}">
                  <a16:creationId xmlns:a16="http://schemas.microsoft.com/office/drawing/2014/main" id="{1110C52B-8438-EF4F-BCD8-52C58E5B2F99}"/>
                </a:ext>
              </a:extLst>
            </p:cNvPr>
            <p:cNvSpPr/>
            <p:nvPr/>
          </p:nvSpPr>
          <p:spPr>
            <a:xfrm rot="5400000">
              <a:off x="8558244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9">
              <a:extLst>
                <a:ext uri="{FF2B5EF4-FFF2-40B4-BE49-F238E27FC236}">
                  <a16:creationId xmlns:a16="http://schemas.microsoft.com/office/drawing/2014/main" id="{0A203560-3E39-164F-A7FB-AB6AD516EA8C}"/>
                </a:ext>
              </a:extLst>
            </p:cNvPr>
            <p:cNvSpPr/>
            <p:nvPr/>
          </p:nvSpPr>
          <p:spPr>
            <a:xfrm rot="5400000">
              <a:off x="8940800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10">
              <a:extLst>
                <a:ext uri="{FF2B5EF4-FFF2-40B4-BE49-F238E27FC236}">
                  <a16:creationId xmlns:a16="http://schemas.microsoft.com/office/drawing/2014/main" id="{05374CC2-207C-CA4F-ACEA-17D88E215C51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1">
              <a:extLst>
                <a:ext uri="{FF2B5EF4-FFF2-40B4-BE49-F238E27FC236}">
                  <a16:creationId xmlns:a16="http://schemas.microsoft.com/office/drawing/2014/main" id="{A12820F2-62AB-E441-805C-57F74CAC31BE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12">
              <a:extLst>
                <a:ext uri="{FF2B5EF4-FFF2-40B4-BE49-F238E27FC236}">
                  <a16:creationId xmlns:a16="http://schemas.microsoft.com/office/drawing/2014/main" id="{22CAB409-A710-1543-929F-06027E983331}"/>
                </a:ext>
              </a:extLst>
            </p:cNvPr>
            <p:cNvSpPr/>
            <p:nvPr/>
          </p:nvSpPr>
          <p:spPr>
            <a:xfrm rot="5400000">
              <a:off x="8558244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18">
              <a:extLst>
                <a:ext uri="{FF2B5EF4-FFF2-40B4-BE49-F238E27FC236}">
                  <a16:creationId xmlns:a16="http://schemas.microsoft.com/office/drawing/2014/main" id="{CF75E375-13E7-5643-8950-9218ACF0ACE5}"/>
                </a:ext>
              </a:extLst>
            </p:cNvPr>
            <p:cNvSpPr/>
            <p:nvPr/>
          </p:nvSpPr>
          <p:spPr>
            <a:xfrm rot="5400000">
              <a:off x="8940800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19">
              <a:extLst>
                <a:ext uri="{FF2B5EF4-FFF2-40B4-BE49-F238E27FC236}">
                  <a16:creationId xmlns:a16="http://schemas.microsoft.com/office/drawing/2014/main" id="{5A6F5D30-CD11-BB44-AF55-2B1B7CF430AA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20">
              <a:extLst>
                <a:ext uri="{FF2B5EF4-FFF2-40B4-BE49-F238E27FC236}">
                  <a16:creationId xmlns:a16="http://schemas.microsoft.com/office/drawing/2014/main" id="{E804954F-8D84-8B47-9B1D-73EAC317752A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21">
              <a:extLst>
                <a:ext uri="{FF2B5EF4-FFF2-40B4-BE49-F238E27FC236}">
                  <a16:creationId xmlns:a16="http://schemas.microsoft.com/office/drawing/2014/main" id="{3C1865D7-0644-194F-ACB5-E30A1865EC50}"/>
                </a:ext>
              </a:extLst>
            </p:cNvPr>
            <p:cNvSpPr/>
            <p:nvPr/>
          </p:nvSpPr>
          <p:spPr>
            <a:xfrm rot="5400000">
              <a:off x="8558244" y="219613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22">
              <a:extLst>
                <a:ext uri="{FF2B5EF4-FFF2-40B4-BE49-F238E27FC236}">
                  <a16:creationId xmlns:a16="http://schemas.microsoft.com/office/drawing/2014/main" id="{F9B5993D-E99D-2B48-A810-64957559523F}"/>
                </a:ext>
              </a:extLst>
            </p:cNvPr>
            <p:cNvSpPr/>
            <p:nvPr/>
          </p:nvSpPr>
          <p:spPr>
            <a:xfrm rot="5400000">
              <a:off x="8940800" y="219613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23">
              <a:extLst>
                <a:ext uri="{FF2B5EF4-FFF2-40B4-BE49-F238E27FC236}">
                  <a16:creationId xmlns:a16="http://schemas.microsoft.com/office/drawing/2014/main" id="{0186FC56-F399-3246-96AA-D9EBDD605CC4}"/>
                </a:ext>
              </a:extLst>
            </p:cNvPr>
            <p:cNvSpPr/>
            <p:nvPr/>
          </p:nvSpPr>
          <p:spPr>
            <a:xfrm rot="5400000">
              <a:off x="855824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24">
              <a:extLst>
                <a:ext uri="{FF2B5EF4-FFF2-40B4-BE49-F238E27FC236}">
                  <a16:creationId xmlns:a16="http://schemas.microsoft.com/office/drawing/2014/main" id="{C4F9E8B2-274C-8247-994A-15DD3522B26E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25">
              <a:extLst>
                <a:ext uri="{FF2B5EF4-FFF2-40B4-BE49-F238E27FC236}">
                  <a16:creationId xmlns:a16="http://schemas.microsoft.com/office/drawing/2014/main" id="{0EB80224-9C82-9D45-8F70-CB33D45835C1}"/>
                </a:ext>
              </a:extLst>
            </p:cNvPr>
            <p:cNvSpPr/>
            <p:nvPr/>
          </p:nvSpPr>
          <p:spPr>
            <a:xfrm rot="5400000">
              <a:off x="8558244" y="257088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26">
              <a:extLst>
                <a:ext uri="{FF2B5EF4-FFF2-40B4-BE49-F238E27FC236}">
                  <a16:creationId xmlns:a16="http://schemas.microsoft.com/office/drawing/2014/main" id="{A1EA1B7B-58C9-D749-AC2B-1D69A2446A03}"/>
                </a:ext>
              </a:extLst>
            </p:cNvPr>
            <p:cNvSpPr/>
            <p:nvPr/>
          </p:nvSpPr>
          <p:spPr>
            <a:xfrm rot="5400000">
              <a:off x="8940801" y="257088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Rectangle">
            <a:extLst>
              <a:ext uri="{FF2B5EF4-FFF2-40B4-BE49-F238E27FC236}">
                <a16:creationId xmlns:a16="http://schemas.microsoft.com/office/drawing/2014/main" id="{D3C7942A-2589-4F41-AB6A-78AF5F645800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9AFDC829-F98A-114C-B9CE-2119635EBD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lide Number">
            <a:extLst>
              <a:ext uri="{FF2B5EF4-FFF2-40B4-BE49-F238E27FC236}">
                <a16:creationId xmlns:a16="http://schemas.microsoft.com/office/drawing/2014/main" id="{066B91D3-FAEB-4B4B-AA7A-B2718BE82382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8260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877417D0-7405-A241-9C4C-0165B3254C77}"/>
              </a:ext>
            </a:extLst>
          </p:cNvPr>
          <p:cNvSpPr/>
          <p:nvPr userDrawn="1"/>
        </p:nvSpPr>
        <p:spPr>
          <a:xfrm>
            <a:off x="-4557" y="6261100"/>
            <a:ext cx="914855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1E3860AB-7C14-1B4D-A0ED-0400EB29F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380843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7A98AD0C-A6C8-C044-873F-4C5F3AE3AD0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528546" y="6459667"/>
            <a:ext cx="196354" cy="161329"/>
          </a:xfrm>
          <a:prstGeom prst="rect">
            <a:avLst/>
          </a:prstGeom>
        </p:spPr>
        <p:txBody>
          <a:bodyPr wrap="square"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4" name="Body Level One…">
            <a:extLst>
              <a:ext uri="{FF2B5EF4-FFF2-40B4-BE49-F238E27FC236}">
                <a16:creationId xmlns:a16="http://schemas.microsoft.com/office/drawing/2014/main" id="{852E3FD3-1628-944A-8871-A33F0C4CD475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5920" y="1210938"/>
            <a:ext cx="7752160" cy="40424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4000"/>
              </a:lnSpc>
              <a:spcBef>
                <a:spcPts val="0"/>
              </a:spcBef>
              <a:buClrTx/>
              <a:buSzTx/>
              <a:buNone/>
              <a:defRPr sz="3000" b="0" i="0" cap="none" baseline="0">
                <a:solidFill>
                  <a:schemeClr val="bg1"/>
                </a:solidFill>
                <a:latin typeface="Apercu Light" panose="02000506030000020004" pitchFamily="2" charset="77"/>
                <a:ea typeface="Apercu Light" panose="02000506030000020004" pitchFamily="2" charset="77"/>
                <a:cs typeface="Apercu Light" panose="02000506030000020004" pitchFamily="2" charset="77"/>
                <a:sym typeface="Galano Grotesque"/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2pPr>
            <a:lvl3pPr marL="0" indent="4680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3pPr>
            <a:lvl4pPr algn="ctr">
              <a:lnSpc>
                <a:spcPct val="70000"/>
              </a:lnSpc>
              <a:spcBef>
                <a:spcPts val="0"/>
              </a:spcBef>
              <a:buClrTx/>
              <a:buFont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4pPr>
            <a:lvl5pPr marL="1394089" indent="-482864" algn="ctr">
              <a:lnSpc>
                <a:spcPct val="70000"/>
              </a:lnSpc>
              <a:spcBef>
                <a:spcPts val="0"/>
              </a:spcBef>
              <a:buClr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5pPr>
          </a:lstStyle>
          <a:p>
            <a:r>
              <a:rPr lang="en-US" dirty="0"/>
              <a:t>The verdicts could be said to resemble unskimmed prisons. The first uncaused step-grandfather is, in its own way, a steel. As far as we can estimate, a park is a sturdy level. An inscribed prosecution's card comes with it the thought that the sterile viola is a buffet. Before porcelain, jumps were only bitter ends.</a:t>
            </a:r>
            <a:endParaRPr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EDF0809-A9F0-FF40-AB97-549AF1719C12}"/>
              </a:ext>
            </a:extLst>
          </p:cNvPr>
          <p:cNvGrpSpPr/>
          <p:nvPr userDrawn="1"/>
        </p:nvGrpSpPr>
        <p:grpSpPr>
          <a:xfrm rot="5400000">
            <a:off x="7459508" y="-1098737"/>
            <a:ext cx="585756" cy="2783228"/>
            <a:chOff x="8558244" y="0"/>
            <a:chExt cx="585756" cy="2783228"/>
          </a:xfrm>
        </p:grpSpPr>
        <p:sp>
          <p:nvSpPr>
            <p:cNvPr id="26" name="Graphic 6">
              <a:extLst>
                <a:ext uri="{FF2B5EF4-FFF2-40B4-BE49-F238E27FC236}">
                  <a16:creationId xmlns:a16="http://schemas.microsoft.com/office/drawing/2014/main" id="{884622C2-CEB4-D146-9377-D7028030BBC1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7">
              <a:extLst>
                <a:ext uri="{FF2B5EF4-FFF2-40B4-BE49-F238E27FC236}">
                  <a16:creationId xmlns:a16="http://schemas.microsoft.com/office/drawing/2014/main" id="{0E38C97F-CA66-5D4A-8943-3FEA7B3B8F8C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8">
              <a:extLst>
                <a:ext uri="{FF2B5EF4-FFF2-40B4-BE49-F238E27FC236}">
                  <a16:creationId xmlns:a16="http://schemas.microsoft.com/office/drawing/2014/main" id="{101016B7-3B15-0143-9258-BF7E273493E4}"/>
                </a:ext>
              </a:extLst>
            </p:cNvPr>
            <p:cNvSpPr/>
            <p:nvPr/>
          </p:nvSpPr>
          <p:spPr>
            <a:xfrm rot="5400000">
              <a:off x="8558244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9">
              <a:extLst>
                <a:ext uri="{FF2B5EF4-FFF2-40B4-BE49-F238E27FC236}">
                  <a16:creationId xmlns:a16="http://schemas.microsoft.com/office/drawing/2014/main" id="{802DE932-D9E6-904A-8ADF-EE91C16356BD}"/>
                </a:ext>
              </a:extLst>
            </p:cNvPr>
            <p:cNvSpPr/>
            <p:nvPr/>
          </p:nvSpPr>
          <p:spPr>
            <a:xfrm rot="5400000">
              <a:off x="8940800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10">
              <a:extLst>
                <a:ext uri="{FF2B5EF4-FFF2-40B4-BE49-F238E27FC236}">
                  <a16:creationId xmlns:a16="http://schemas.microsoft.com/office/drawing/2014/main" id="{595DA6A6-6146-E44F-BD6A-5C2C14C1C453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11">
              <a:extLst>
                <a:ext uri="{FF2B5EF4-FFF2-40B4-BE49-F238E27FC236}">
                  <a16:creationId xmlns:a16="http://schemas.microsoft.com/office/drawing/2014/main" id="{BB949166-D7E5-4A4C-BFDC-235CEC944B14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12">
              <a:extLst>
                <a:ext uri="{FF2B5EF4-FFF2-40B4-BE49-F238E27FC236}">
                  <a16:creationId xmlns:a16="http://schemas.microsoft.com/office/drawing/2014/main" id="{5EB14782-1465-3D4C-AAA6-491B10BC0C30}"/>
                </a:ext>
              </a:extLst>
            </p:cNvPr>
            <p:cNvSpPr/>
            <p:nvPr/>
          </p:nvSpPr>
          <p:spPr>
            <a:xfrm rot="5400000">
              <a:off x="8558244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18">
              <a:extLst>
                <a:ext uri="{FF2B5EF4-FFF2-40B4-BE49-F238E27FC236}">
                  <a16:creationId xmlns:a16="http://schemas.microsoft.com/office/drawing/2014/main" id="{EB7545F5-4542-2546-8BC8-FE597E40106A}"/>
                </a:ext>
              </a:extLst>
            </p:cNvPr>
            <p:cNvSpPr/>
            <p:nvPr/>
          </p:nvSpPr>
          <p:spPr>
            <a:xfrm rot="5400000">
              <a:off x="8940800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19">
              <a:extLst>
                <a:ext uri="{FF2B5EF4-FFF2-40B4-BE49-F238E27FC236}">
                  <a16:creationId xmlns:a16="http://schemas.microsoft.com/office/drawing/2014/main" id="{B6086B0B-7297-2E4A-A14F-421AC2A42DD0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20">
              <a:extLst>
                <a:ext uri="{FF2B5EF4-FFF2-40B4-BE49-F238E27FC236}">
                  <a16:creationId xmlns:a16="http://schemas.microsoft.com/office/drawing/2014/main" id="{1E25007C-6E11-C144-9EB9-E0BF7E194F57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21">
              <a:extLst>
                <a:ext uri="{FF2B5EF4-FFF2-40B4-BE49-F238E27FC236}">
                  <a16:creationId xmlns:a16="http://schemas.microsoft.com/office/drawing/2014/main" id="{B48CF647-C098-6B44-96A2-C50BFDAC1FDD}"/>
                </a:ext>
              </a:extLst>
            </p:cNvPr>
            <p:cNvSpPr/>
            <p:nvPr/>
          </p:nvSpPr>
          <p:spPr>
            <a:xfrm rot="5400000">
              <a:off x="8558244" y="220527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22">
              <a:extLst>
                <a:ext uri="{FF2B5EF4-FFF2-40B4-BE49-F238E27FC236}">
                  <a16:creationId xmlns:a16="http://schemas.microsoft.com/office/drawing/2014/main" id="{64789C4E-EB0C-0646-B973-D72A4716670C}"/>
                </a:ext>
              </a:extLst>
            </p:cNvPr>
            <p:cNvSpPr/>
            <p:nvPr/>
          </p:nvSpPr>
          <p:spPr>
            <a:xfrm rot="5400000">
              <a:off x="8940800" y="220527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Graphic 23">
              <a:extLst>
                <a:ext uri="{FF2B5EF4-FFF2-40B4-BE49-F238E27FC236}">
                  <a16:creationId xmlns:a16="http://schemas.microsoft.com/office/drawing/2014/main" id="{3D22C008-3412-764A-AF1F-17D6C7F168C1}"/>
                </a:ext>
              </a:extLst>
            </p:cNvPr>
            <p:cNvSpPr/>
            <p:nvPr/>
          </p:nvSpPr>
          <p:spPr>
            <a:xfrm rot="5400000">
              <a:off x="855824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24">
              <a:extLst>
                <a:ext uri="{FF2B5EF4-FFF2-40B4-BE49-F238E27FC236}">
                  <a16:creationId xmlns:a16="http://schemas.microsoft.com/office/drawing/2014/main" id="{54760F9E-456D-F84F-8439-9AD3F93E3931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25">
              <a:extLst>
                <a:ext uri="{FF2B5EF4-FFF2-40B4-BE49-F238E27FC236}">
                  <a16:creationId xmlns:a16="http://schemas.microsoft.com/office/drawing/2014/main" id="{6441480A-722C-8E47-A72F-3FC77C912789}"/>
                </a:ext>
              </a:extLst>
            </p:cNvPr>
            <p:cNvSpPr/>
            <p:nvPr/>
          </p:nvSpPr>
          <p:spPr>
            <a:xfrm rot="5400000">
              <a:off x="8558244" y="258002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Graphic 26">
              <a:extLst>
                <a:ext uri="{FF2B5EF4-FFF2-40B4-BE49-F238E27FC236}">
                  <a16:creationId xmlns:a16="http://schemas.microsoft.com/office/drawing/2014/main" id="{65B9D1C1-6999-C94B-912B-796AF159DFEC}"/>
                </a:ext>
              </a:extLst>
            </p:cNvPr>
            <p:cNvSpPr/>
            <p:nvPr/>
          </p:nvSpPr>
          <p:spPr>
            <a:xfrm rot="5400000">
              <a:off x="8940801" y="258002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Rectangle">
            <a:extLst>
              <a:ext uri="{FF2B5EF4-FFF2-40B4-BE49-F238E27FC236}">
                <a16:creationId xmlns:a16="http://schemas.microsoft.com/office/drawing/2014/main" id="{9A05020F-B615-6942-B292-9454A5C436BD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28" name="Image" descr="Image">
            <a:extLst>
              <a:ext uri="{FF2B5EF4-FFF2-40B4-BE49-F238E27FC236}">
                <a16:creationId xmlns:a16="http://schemas.microsoft.com/office/drawing/2014/main" id="{E4729BDC-ED9D-FC42-8653-97446F0954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lide Number">
            <a:extLst>
              <a:ext uri="{FF2B5EF4-FFF2-40B4-BE49-F238E27FC236}">
                <a16:creationId xmlns:a16="http://schemas.microsoft.com/office/drawing/2014/main" id="{E5B4DC58-870D-4A42-8FC9-04E4EF2636EC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1047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rge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5920" y="1210938"/>
            <a:ext cx="7752160" cy="40424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4000"/>
              </a:lnSpc>
              <a:spcBef>
                <a:spcPts val="0"/>
              </a:spcBef>
              <a:buClrTx/>
              <a:buSzTx/>
              <a:buNone/>
              <a:defRPr sz="3000" b="0" i="0" cap="none" baseline="0">
                <a:solidFill>
                  <a:schemeClr val="tx1"/>
                </a:solidFill>
                <a:latin typeface="Apercu Light" panose="02000506030000020004" pitchFamily="2" charset="77"/>
                <a:ea typeface="Apercu Light" panose="02000506030000020004" pitchFamily="2" charset="77"/>
                <a:cs typeface="Apercu Light" panose="02000506030000020004" pitchFamily="2" charset="77"/>
                <a:sym typeface="Galano Grotesque"/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2pPr>
            <a:lvl3pPr marL="0" indent="4680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3pPr>
            <a:lvl4pPr algn="ctr">
              <a:lnSpc>
                <a:spcPct val="70000"/>
              </a:lnSpc>
              <a:spcBef>
                <a:spcPts val="0"/>
              </a:spcBef>
              <a:buClrTx/>
              <a:buFont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4pPr>
            <a:lvl5pPr marL="1394089" indent="-482864" algn="ctr">
              <a:lnSpc>
                <a:spcPct val="70000"/>
              </a:lnSpc>
              <a:spcBef>
                <a:spcPts val="0"/>
              </a:spcBef>
              <a:buClr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5pPr>
          </a:lstStyle>
          <a:p>
            <a:r>
              <a:rPr lang="en-US" dirty="0"/>
              <a:t>The verdicts could be said to resemble unskimmed prisons. The first uncaused step-grandfather is, in its own way, a steel. As far as we can estimate, a park is a sturdy level. An inscribed prosecution's card comes with it the thought that the sterile viola is a buffet. Before porcelain, jumps were only bitter ends.</a:t>
            </a:r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877417D0-7405-A241-9C4C-0165B3254C77}"/>
              </a:ext>
            </a:extLst>
          </p:cNvPr>
          <p:cNvSpPr/>
          <p:nvPr userDrawn="1"/>
        </p:nvSpPr>
        <p:spPr>
          <a:xfrm>
            <a:off x="-455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1E3860AB-7C14-1B4D-A0ED-0400EB29F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380843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7A98AD0C-A6C8-C044-873F-4C5F3AE3AD0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528546" y="6459667"/>
            <a:ext cx="196354" cy="161329"/>
          </a:xfrm>
          <a:prstGeom prst="rect">
            <a:avLst/>
          </a:prstGeom>
        </p:spPr>
        <p:txBody>
          <a:bodyPr wrap="square"/>
          <a:lstStyle/>
          <a:p>
            <a:fld id="{86CB4B4D-7CA3-9044-876B-883B54F8677D}" type="slidenum">
              <a:t>‹#›</a:t>
            </a:fld>
            <a:endParaRPr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97BD69-2B87-9A4E-BC86-4B7ECBF8017C}"/>
              </a:ext>
            </a:extLst>
          </p:cNvPr>
          <p:cNvGrpSpPr/>
          <p:nvPr userDrawn="1"/>
        </p:nvGrpSpPr>
        <p:grpSpPr>
          <a:xfrm rot="5400000">
            <a:off x="7459508" y="-1098737"/>
            <a:ext cx="585756" cy="2783228"/>
            <a:chOff x="8558244" y="0"/>
            <a:chExt cx="585756" cy="2783228"/>
          </a:xfrm>
        </p:grpSpPr>
        <p:sp>
          <p:nvSpPr>
            <p:cNvPr id="26" name="Graphic 6">
              <a:extLst>
                <a:ext uri="{FF2B5EF4-FFF2-40B4-BE49-F238E27FC236}">
                  <a16:creationId xmlns:a16="http://schemas.microsoft.com/office/drawing/2014/main" id="{E3F98A2B-CF8C-274D-AA6C-AAB1E2ED2335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7">
              <a:extLst>
                <a:ext uri="{FF2B5EF4-FFF2-40B4-BE49-F238E27FC236}">
                  <a16:creationId xmlns:a16="http://schemas.microsoft.com/office/drawing/2014/main" id="{6D1F3720-BC5C-2841-924E-3FF1D924C188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8">
              <a:extLst>
                <a:ext uri="{FF2B5EF4-FFF2-40B4-BE49-F238E27FC236}">
                  <a16:creationId xmlns:a16="http://schemas.microsoft.com/office/drawing/2014/main" id="{6FD59962-CD2A-8A4D-880C-19E5A158034A}"/>
                </a:ext>
              </a:extLst>
            </p:cNvPr>
            <p:cNvSpPr/>
            <p:nvPr/>
          </p:nvSpPr>
          <p:spPr>
            <a:xfrm rot="5400000">
              <a:off x="8558244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9">
              <a:extLst>
                <a:ext uri="{FF2B5EF4-FFF2-40B4-BE49-F238E27FC236}">
                  <a16:creationId xmlns:a16="http://schemas.microsoft.com/office/drawing/2014/main" id="{EB7539F6-0C71-DC42-9C16-17EE1A3AAFD1}"/>
                </a:ext>
              </a:extLst>
            </p:cNvPr>
            <p:cNvSpPr/>
            <p:nvPr/>
          </p:nvSpPr>
          <p:spPr>
            <a:xfrm rot="5400000">
              <a:off x="8940800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10">
              <a:extLst>
                <a:ext uri="{FF2B5EF4-FFF2-40B4-BE49-F238E27FC236}">
                  <a16:creationId xmlns:a16="http://schemas.microsoft.com/office/drawing/2014/main" id="{01A3313E-FF49-1749-B325-EF60C01699F0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11">
              <a:extLst>
                <a:ext uri="{FF2B5EF4-FFF2-40B4-BE49-F238E27FC236}">
                  <a16:creationId xmlns:a16="http://schemas.microsoft.com/office/drawing/2014/main" id="{3584DF90-85CD-ED42-8117-99D5B6DB0317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12">
              <a:extLst>
                <a:ext uri="{FF2B5EF4-FFF2-40B4-BE49-F238E27FC236}">
                  <a16:creationId xmlns:a16="http://schemas.microsoft.com/office/drawing/2014/main" id="{CFBAABD4-E819-5546-8EEE-DFEC7E9337E6}"/>
                </a:ext>
              </a:extLst>
            </p:cNvPr>
            <p:cNvSpPr/>
            <p:nvPr/>
          </p:nvSpPr>
          <p:spPr>
            <a:xfrm rot="5400000">
              <a:off x="8558244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18">
              <a:extLst>
                <a:ext uri="{FF2B5EF4-FFF2-40B4-BE49-F238E27FC236}">
                  <a16:creationId xmlns:a16="http://schemas.microsoft.com/office/drawing/2014/main" id="{DDAF41E1-AB5A-6149-A18D-12894FECDD81}"/>
                </a:ext>
              </a:extLst>
            </p:cNvPr>
            <p:cNvSpPr/>
            <p:nvPr/>
          </p:nvSpPr>
          <p:spPr>
            <a:xfrm rot="5400000">
              <a:off x="8940800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19">
              <a:extLst>
                <a:ext uri="{FF2B5EF4-FFF2-40B4-BE49-F238E27FC236}">
                  <a16:creationId xmlns:a16="http://schemas.microsoft.com/office/drawing/2014/main" id="{5873CCB9-8589-004A-8A02-1A93135522F9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20">
              <a:extLst>
                <a:ext uri="{FF2B5EF4-FFF2-40B4-BE49-F238E27FC236}">
                  <a16:creationId xmlns:a16="http://schemas.microsoft.com/office/drawing/2014/main" id="{3BDA221E-000F-EA4B-9F08-EFF04AEB3F3E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21">
              <a:extLst>
                <a:ext uri="{FF2B5EF4-FFF2-40B4-BE49-F238E27FC236}">
                  <a16:creationId xmlns:a16="http://schemas.microsoft.com/office/drawing/2014/main" id="{55B07A95-8F76-5344-8D23-5F7313674D84}"/>
                </a:ext>
              </a:extLst>
            </p:cNvPr>
            <p:cNvSpPr/>
            <p:nvPr/>
          </p:nvSpPr>
          <p:spPr>
            <a:xfrm rot="5400000">
              <a:off x="8558244" y="220527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22">
              <a:extLst>
                <a:ext uri="{FF2B5EF4-FFF2-40B4-BE49-F238E27FC236}">
                  <a16:creationId xmlns:a16="http://schemas.microsoft.com/office/drawing/2014/main" id="{D4AFC242-0C99-B647-82A3-6FC9665943B9}"/>
                </a:ext>
              </a:extLst>
            </p:cNvPr>
            <p:cNvSpPr/>
            <p:nvPr/>
          </p:nvSpPr>
          <p:spPr>
            <a:xfrm rot="5400000">
              <a:off x="8940800" y="220527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Graphic 23">
              <a:extLst>
                <a:ext uri="{FF2B5EF4-FFF2-40B4-BE49-F238E27FC236}">
                  <a16:creationId xmlns:a16="http://schemas.microsoft.com/office/drawing/2014/main" id="{28E4600C-A118-8D4C-9AF2-D047B67B15C7}"/>
                </a:ext>
              </a:extLst>
            </p:cNvPr>
            <p:cNvSpPr/>
            <p:nvPr/>
          </p:nvSpPr>
          <p:spPr>
            <a:xfrm rot="5400000">
              <a:off x="855824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24">
              <a:extLst>
                <a:ext uri="{FF2B5EF4-FFF2-40B4-BE49-F238E27FC236}">
                  <a16:creationId xmlns:a16="http://schemas.microsoft.com/office/drawing/2014/main" id="{2E16570C-05E7-9F4A-8DDD-A36AA136A16B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25">
              <a:extLst>
                <a:ext uri="{FF2B5EF4-FFF2-40B4-BE49-F238E27FC236}">
                  <a16:creationId xmlns:a16="http://schemas.microsoft.com/office/drawing/2014/main" id="{896DB156-D536-A342-93D9-3C0B61B0AC00}"/>
                </a:ext>
              </a:extLst>
            </p:cNvPr>
            <p:cNvSpPr/>
            <p:nvPr/>
          </p:nvSpPr>
          <p:spPr>
            <a:xfrm rot="5400000">
              <a:off x="8558244" y="258002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Graphic 26">
              <a:extLst>
                <a:ext uri="{FF2B5EF4-FFF2-40B4-BE49-F238E27FC236}">
                  <a16:creationId xmlns:a16="http://schemas.microsoft.com/office/drawing/2014/main" id="{63C39EC3-F4B3-EB4C-A9A6-05E69FD39D36}"/>
                </a:ext>
              </a:extLst>
            </p:cNvPr>
            <p:cNvSpPr/>
            <p:nvPr/>
          </p:nvSpPr>
          <p:spPr>
            <a:xfrm rot="5400000">
              <a:off x="8940801" y="258002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Rectangle">
            <a:extLst>
              <a:ext uri="{FF2B5EF4-FFF2-40B4-BE49-F238E27FC236}">
                <a16:creationId xmlns:a16="http://schemas.microsoft.com/office/drawing/2014/main" id="{FDEF9390-3419-1B44-9C56-DF814C95F472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8A871F25-3BF8-9B4C-B4EA-CC8E9DD911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lide Number">
            <a:extLst>
              <a:ext uri="{FF2B5EF4-FFF2-40B4-BE49-F238E27FC236}">
                <a16:creationId xmlns:a16="http://schemas.microsoft.com/office/drawing/2014/main" id="{C8CBABE3-1ECB-6D4E-BD6A-8E726C7BF48C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3999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8042E5-E8B4-7A41-97F7-03C405C3C849}"/>
              </a:ext>
            </a:extLst>
          </p:cNvPr>
          <p:cNvSpPr/>
          <p:nvPr userDrawn="1"/>
        </p:nvSpPr>
        <p:spPr>
          <a:xfrm>
            <a:off x="468191" y="434715"/>
            <a:ext cx="8417479" cy="6115985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Picture Placeholder 4"/>
          <p:cNvSpPr>
            <a:spLocks noGrp="1"/>
          </p:cNvSpPr>
          <p:nvPr>
            <p:ph type="pic" idx="21"/>
          </p:nvPr>
        </p:nvSpPr>
        <p:spPr>
          <a:xfrm>
            <a:off x="258329" y="239843"/>
            <a:ext cx="8417479" cy="6115985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6465563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8042E5-E8B4-7A41-97F7-03C405C3C849}"/>
              </a:ext>
            </a:extLst>
          </p:cNvPr>
          <p:cNvSpPr/>
          <p:nvPr userDrawn="1"/>
        </p:nvSpPr>
        <p:spPr>
          <a:xfrm>
            <a:off x="468191" y="434715"/>
            <a:ext cx="8417479" cy="6115985"/>
          </a:xfrm>
          <a:prstGeom prst="rect">
            <a:avLst/>
          </a:prstGeom>
          <a:solidFill>
            <a:schemeClr val="accent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Picture Placeholder 4"/>
          <p:cNvSpPr>
            <a:spLocks noGrp="1"/>
          </p:cNvSpPr>
          <p:nvPr>
            <p:ph type="pic" idx="21"/>
          </p:nvPr>
        </p:nvSpPr>
        <p:spPr>
          <a:xfrm>
            <a:off x="258329" y="239843"/>
            <a:ext cx="8417479" cy="6115985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727453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8042E5-E8B4-7A41-97F7-03C405C3C849}"/>
              </a:ext>
            </a:extLst>
          </p:cNvPr>
          <p:cNvSpPr/>
          <p:nvPr userDrawn="1"/>
        </p:nvSpPr>
        <p:spPr>
          <a:xfrm>
            <a:off x="468191" y="434715"/>
            <a:ext cx="8417479" cy="6115985"/>
          </a:xfrm>
          <a:prstGeom prst="rect">
            <a:avLst/>
          </a:prstGeom>
          <a:solidFill>
            <a:schemeClr val="accent3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Picture Placeholder 4"/>
          <p:cNvSpPr>
            <a:spLocks noGrp="1"/>
          </p:cNvSpPr>
          <p:nvPr>
            <p:ph type="pic" idx="21"/>
          </p:nvPr>
        </p:nvSpPr>
        <p:spPr>
          <a:xfrm>
            <a:off x="258329" y="239843"/>
            <a:ext cx="8417479" cy="6115985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247568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mage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8042E5-E8B4-7A41-97F7-03C405C3C849}"/>
              </a:ext>
            </a:extLst>
          </p:cNvPr>
          <p:cNvSpPr/>
          <p:nvPr userDrawn="1"/>
        </p:nvSpPr>
        <p:spPr>
          <a:xfrm>
            <a:off x="468191" y="434715"/>
            <a:ext cx="8417479" cy="6115985"/>
          </a:xfrm>
          <a:prstGeom prst="rect">
            <a:avLst/>
          </a:prstGeom>
          <a:solidFill>
            <a:schemeClr val="tx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Picture Placeholder 4"/>
          <p:cNvSpPr>
            <a:spLocks noGrp="1"/>
          </p:cNvSpPr>
          <p:nvPr>
            <p:ph type="pic" idx="21"/>
          </p:nvPr>
        </p:nvSpPr>
        <p:spPr>
          <a:xfrm>
            <a:off x="258329" y="239843"/>
            <a:ext cx="8417479" cy="6115985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0378810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itle Slide with White Signa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"/>
          <p:cNvSpPr/>
          <p:nvPr/>
        </p:nvSpPr>
        <p:spPr>
          <a:xfrm>
            <a:off x="-25400" y="4275286"/>
            <a:ext cx="9180711" cy="2594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sp>
        <p:nvSpPr>
          <p:cNvPr id="15" name="Text Placeholder 1"/>
          <p:cNvSpPr txBox="1">
            <a:spLocks noGrp="1"/>
          </p:cNvSpPr>
          <p:nvPr>
            <p:ph type="body" sz="half" idx="21"/>
          </p:nvPr>
        </p:nvSpPr>
        <p:spPr>
          <a:xfrm>
            <a:off x="1123354" y="1674075"/>
            <a:ext cx="6883203" cy="259496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600" b="1" cap="all" baseline="0">
                <a:solidFill>
                  <a:schemeClr val="tx1"/>
                </a:solidFill>
                <a:latin typeface="Galano Grotesque" pitchFamily="2" charset="77"/>
                <a:ea typeface="Galano Grotesque"/>
                <a:cs typeface="Galano Grotesque"/>
                <a:sym typeface="Galano Grotesqu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2"/>
          <p:cNvSpPr txBox="1">
            <a:spLocks noGrp="1"/>
          </p:cNvSpPr>
          <p:nvPr>
            <p:ph type="body" sz="half" idx="22"/>
          </p:nvPr>
        </p:nvSpPr>
        <p:spPr>
          <a:xfrm>
            <a:off x="1123354" y="4524902"/>
            <a:ext cx="6883203" cy="18567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  <a:defRPr sz="5000" b="1">
                <a:solidFill>
                  <a:srgbClr val="2A2A2A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pPr>
            <a:r>
              <a:rPr lang="en-US" sz="2000" b="0" cap="all">
                <a:latin typeface="Apercu Bold"/>
                <a:sym typeface="Apercu Bold"/>
              </a:rPr>
              <a:t>Click to edit Master text styles</a:t>
            </a:r>
          </a:p>
          <a:p>
            <a:pPr marL="0" lvl="1" indent="0">
              <a:spcBef>
                <a:spcPts val="0"/>
              </a:spcBef>
              <a:buClrTx/>
              <a:buSzTx/>
              <a:buNone/>
              <a:defRPr sz="5000" b="1">
                <a:solidFill>
                  <a:srgbClr val="2A2A2A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pPr>
            <a:r>
              <a:rPr lang="en-US" sz="2000" b="0" cap="all">
                <a:latin typeface="Apercu Bold"/>
                <a:sym typeface="Apercu Bold"/>
              </a:rPr>
              <a:t>Second level</a:t>
            </a:r>
          </a:p>
          <a:p>
            <a:pPr marL="0" lvl="2" indent="0">
              <a:spcBef>
                <a:spcPts val="0"/>
              </a:spcBef>
              <a:buClrTx/>
              <a:buSzTx/>
              <a:buNone/>
              <a:defRPr sz="5000" b="1">
                <a:solidFill>
                  <a:srgbClr val="2A2A2A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pPr>
            <a:r>
              <a:rPr lang="en-US" sz="2000" b="0" cap="all">
                <a:latin typeface="Apercu Bold"/>
                <a:sym typeface="Apercu Bold"/>
              </a:rPr>
              <a:t>Third level</a:t>
            </a: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B8D19588-9218-8B4D-B785-7F69077FAE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626" y="513612"/>
            <a:ext cx="1634570" cy="3581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26EB2BF-7EDC-A048-BE71-95B3AF14198F}"/>
              </a:ext>
            </a:extLst>
          </p:cNvPr>
          <p:cNvGrpSpPr/>
          <p:nvPr userDrawn="1"/>
        </p:nvGrpSpPr>
        <p:grpSpPr>
          <a:xfrm>
            <a:off x="7779138" y="0"/>
            <a:ext cx="1364861" cy="1273083"/>
            <a:chOff x="7779138" y="0"/>
            <a:chExt cx="1364861" cy="1273083"/>
          </a:xfrm>
        </p:grpSpPr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78BB1E89-C121-4541-9452-BA00C19E2087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7">
              <a:extLst>
                <a:ext uri="{FF2B5EF4-FFF2-40B4-BE49-F238E27FC236}">
                  <a16:creationId xmlns:a16="http://schemas.microsoft.com/office/drawing/2014/main" id="{8F0C9971-E796-2141-944A-059C227F41FA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8">
              <a:extLst>
                <a:ext uri="{FF2B5EF4-FFF2-40B4-BE49-F238E27FC236}">
                  <a16:creationId xmlns:a16="http://schemas.microsoft.com/office/drawing/2014/main" id="{81FF5502-F595-CE40-A6BD-9C72495F5A8F}"/>
                </a:ext>
              </a:extLst>
            </p:cNvPr>
            <p:cNvSpPr/>
            <p:nvPr/>
          </p:nvSpPr>
          <p:spPr>
            <a:xfrm rot="5400000">
              <a:off x="7779138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9">
              <a:extLst>
                <a:ext uri="{FF2B5EF4-FFF2-40B4-BE49-F238E27FC236}">
                  <a16:creationId xmlns:a16="http://schemas.microsoft.com/office/drawing/2014/main" id="{ACEB662D-06EC-4F42-9C4E-9A593DDC9A2C}"/>
                </a:ext>
              </a:extLst>
            </p:cNvPr>
            <p:cNvSpPr/>
            <p:nvPr/>
          </p:nvSpPr>
          <p:spPr>
            <a:xfrm rot="5400000">
              <a:off x="816169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9C649752-F60A-0C4A-A55B-43627F9B1055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D2C740B0-094D-6B49-AA26-931904EE96B0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2">
              <a:extLst>
                <a:ext uri="{FF2B5EF4-FFF2-40B4-BE49-F238E27FC236}">
                  <a16:creationId xmlns:a16="http://schemas.microsoft.com/office/drawing/2014/main" id="{D87250BB-7E02-9846-84F0-FE324B2EACCF}"/>
                </a:ext>
              </a:extLst>
            </p:cNvPr>
            <p:cNvSpPr/>
            <p:nvPr/>
          </p:nvSpPr>
          <p:spPr>
            <a:xfrm rot="5400000">
              <a:off x="7779138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8">
              <a:extLst>
                <a:ext uri="{FF2B5EF4-FFF2-40B4-BE49-F238E27FC236}">
                  <a16:creationId xmlns:a16="http://schemas.microsoft.com/office/drawing/2014/main" id="{CF1E4520-E369-5D4C-AE7C-EA7085890402}"/>
                </a:ext>
              </a:extLst>
            </p:cNvPr>
            <p:cNvSpPr/>
            <p:nvPr/>
          </p:nvSpPr>
          <p:spPr>
            <a:xfrm rot="5400000">
              <a:off x="816169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19">
              <a:extLst>
                <a:ext uri="{FF2B5EF4-FFF2-40B4-BE49-F238E27FC236}">
                  <a16:creationId xmlns:a16="http://schemas.microsoft.com/office/drawing/2014/main" id="{F20D6222-3955-7F42-98A4-B6ABC4E6C711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0">
              <a:extLst>
                <a:ext uri="{FF2B5EF4-FFF2-40B4-BE49-F238E27FC236}">
                  <a16:creationId xmlns:a16="http://schemas.microsoft.com/office/drawing/2014/main" id="{0C7816B1-F59C-5749-8D78-9AEDBBB9C753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1">
              <a:extLst>
                <a:ext uri="{FF2B5EF4-FFF2-40B4-BE49-F238E27FC236}">
                  <a16:creationId xmlns:a16="http://schemas.microsoft.com/office/drawing/2014/main" id="{94F22CE2-7EF3-A74A-B51A-A0A17834314D}"/>
                </a:ext>
              </a:extLst>
            </p:cNvPr>
            <p:cNvSpPr/>
            <p:nvPr/>
          </p:nvSpPr>
          <p:spPr>
            <a:xfrm rot="5400000">
              <a:off x="7779138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2">
              <a:extLst>
                <a:ext uri="{FF2B5EF4-FFF2-40B4-BE49-F238E27FC236}">
                  <a16:creationId xmlns:a16="http://schemas.microsoft.com/office/drawing/2014/main" id="{16EA80B8-BD46-AA4E-820D-8C72F00C9C6E}"/>
                </a:ext>
              </a:extLst>
            </p:cNvPr>
            <p:cNvSpPr/>
            <p:nvPr/>
          </p:nvSpPr>
          <p:spPr>
            <a:xfrm rot="5400000">
              <a:off x="816169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3">
              <a:extLst>
                <a:ext uri="{FF2B5EF4-FFF2-40B4-BE49-F238E27FC236}">
                  <a16:creationId xmlns:a16="http://schemas.microsoft.com/office/drawing/2014/main" id="{B4DF8C99-4D5B-E34B-84A8-575152B3AA71}"/>
                </a:ext>
              </a:extLst>
            </p:cNvPr>
            <p:cNvSpPr/>
            <p:nvPr/>
          </p:nvSpPr>
          <p:spPr>
            <a:xfrm rot="5400000">
              <a:off x="855824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4">
              <a:extLst>
                <a:ext uri="{FF2B5EF4-FFF2-40B4-BE49-F238E27FC236}">
                  <a16:creationId xmlns:a16="http://schemas.microsoft.com/office/drawing/2014/main" id="{88AE0B6F-63C3-CF46-A78D-CC45A0872BBC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5">
              <a:extLst>
                <a:ext uri="{FF2B5EF4-FFF2-40B4-BE49-F238E27FC236}">
                  <a16:creationId xmlns:a16="http://schemas.microsoft.com/office/drawing/2014/main" id="{6D94C9D7-92F4-6D48-AACA-9788CDCB4B47}"/>
                </a:ext>
              </a:extLst>
            </p:cNvPr>
            <p:cNvSpPr/>
            <p:nvPr/>
          </p:nvSpPr>
          <p:spPr>
            <a:xfrm rot="5400000">
              <a:off x="7779138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6">
              <a:extLst>
                <a:ext uri="{FF2B5EF4-FFF2-40B4-BE49-F238E27FC236}">
                  <a16:creationId xmlns:a16="http://schemas.microsoft.com/office/drawing/2014/main" id="{C017385B-7A7C-1D4A-9893-C4EBCC27BD3E}"/>
                </a:ext>
              </a:extLst>
            </p:cNvPr>
            <p:cNvSpPr/>
            <p:nvPr/>
          </p:nvSpPr>
          <p:spPr>
            <a:xfrm rot="5400000">
              <a:off x="816169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688692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02F0E-142F-7D47-A0A7-824582F0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A32BDB-92B4-D44E-BE1F-B0F8F9B52C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25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7BBCC-5E48-7F46-968A-3246A436D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937837-CC09-3840-B21D-30E2FA1F25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8678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CE3FD5-6A56-894B-8406-970211D2F6C5}"/>
              </a:ext>
            </a:extLst>
          </p:cNvPr>
          <p:cNvSpPr/>
          <p:nvPr userDrawn="1"/>
        </p:nvSpPr>
        <p:spPr>
          <a:xfrm>
            <a:off x="4942318" y="1588957"/>
            <a:ext cx="3419205" cy="4497050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Picture Placeholder 16"/>
          <p:cNvSpPr>
            <a:spLocks noGrp="1"/>
          </p:cNvSpPr>
          <p:nvPr>
            <p:ph type="pic" sz="half" idx="21"/>
          </p:nvPr>
        </p:nvSpPr>
        <p:spPr>
          <a:xfrm>
            <a:off x="4698859" y="1493519"/>
            <a:ext cx="3549895" cy="445910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0871" y="6472057"/>
            <a:ext cx="185929" cy="16132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5575A5B3-5985-4A4C-99EB-1DB08F8225DD}"/>
              </a:ext>
            </a:extLst>
          </p:cNvPr>
          <p:cNvSpPr txBox="1">
            <a:spLocks noGrp="1"/>
          </p:cNvSpPr>
          <p:nvPr>
            <p:ph type="body" idx="23"/>
          </p:nvPr>
        </p:nvSpPr>
        <p:spPr>
          <a:xfrm>
            <a:off x="782477" y="1493519"/>
            <a:ext cx="3579661" cy="45490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0000"/>
              </a:buClr>
              <a:buChar char="•"/>
            </a:lvl1pPr>
            <a:lvl2pPr>
              <a:buClr>
                <a:srgbClr val="000000"/>
              </a:buClr>
            </a:lvl2pPr>
            <a:lvl3pPr>
              <a:buClr>
                <a:srgbClr val="000000"/>
              </a:buClr>
            </a:lvl3pPr>
            <a:lvl4pPr>
              <a:buClr>
                <a:srgbClr val="000000"/>
              </a:buClr>
            </a:lvl4pPr>
            <a:lvl5pPr>
              <a:buClr>
                <a:srgbClr val="000000"/>
              </a:buClr>
              <a:buChar char="•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Master title slide headline">
            <a:extLst>
              <a:ext uri="{FF2B5EF4-FFF2-40B4-BE49-F238E27FC236}">
                <a16:creationId xmlns:a16="http://schemas.microsoft.com/office/drawing/2014/main" id="{9E1299E3-A935-F547-897F-04FE54B090EB}"/>
              </a:ext>
            </a:extLst>
          </p:cNvPr>
          <p:cNvSpPr txBox="1">
            <a:spLocks noGrp="1"/>
          </p:cNvSpPr>
          <p:nvPr>
            <p:ph type="body" sz="quarter" idx="22"/>
          </p:nvPr>
        </p:nvSpPr>
        <p:spPr>
          <a:xfrm>
            <a:off x="778534" y="170122"/>
            <a:ext cx="7586931" cy="7855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ClrTx/>
              <a:buSzTx/>
              <a:buNone/>
              <a:defRPr sz="2800" b="1">
                <a:latin typeface="Galano Grotesque"/>
                <a:ea typeface="Galano Grotesque"/>
                <a:cs typeface="Galano Grotesque"/>
                <a:sym typeface="Galano Grotesqu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FF0D2B1D-2E35-0749-A4C4-80824A2A7576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04CDA1E9-7966-6445-B5F6-3EF0B481B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lide Number">
            <a:extLst>
              <a:ext uri="{FF2B5EF4-FFF2-40B4-BE49-F238E27FC236}">
                <a16:creationId xmlns:a16="http://schemas.microsoft.com/office/drawing/2014/main" id="{FB21CDA2-1EFD-9A40-8B3E-C0517BC6F132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7333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Tex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CE3FD5-6A56-894B-8406-970211D2F6C5}"/>
              </a:ext>
            </a:extLst>
          </p:cNvPr>
          <p:cNvSpPr/>
          <p:nvPr userDrawn="1"/>
        </p:nvSpPr>
        <p:spPr>
          <a:xfrm>
            <a:off x="4942318" y="1588957"/>
            <a:ext cx="3419205" cy="4497050"/>
          </a:xfrm>
          <a:prstGeom prst="rect">
            <a:avLst/>
          </a:prstGeom>
          <a:solidFill>
            <a:schemeClr val="tx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Picture Placeholder 16"/>
          <p:cNvSpPr>
            <a:spLocks noGrp="1"/>
          </p:cNvSpPr>
          <p:nvPr>
            <p:ph type="pic" sz="half" idx="21"/>
          </p:nvPr>
        </p:nvSpPr>
        <p:spPr>
          <a:xfrm>
            <a:off x="4698859" y="1493519"/>
            <a:ext cx="3549895" cy="445910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0871" y="6472057"/>
            <a:ext cx="185929" cy="16132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5575A5B3-5985-4A4C-99EB-1DB08F8225DD}"/>
              </a:ext>
            </a:extLst>
          </p:cNvPr>
          <p:cNvSpPr txBox="1">
            <a:spLocks noGrp="1"/>
          </p:cNvSpPr>
          <p:nvPr>
            <p:ph type="body" idx="23"/>
          </p:nvPr>
        </p:nvSpPr>
        <p:spPr>
          <a:xfrm>
            <a:off x="782477" y="1493519"/>
            <a:ext cx="3579661" cy="45490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0000"/>
              </a:buClr>
              <a:buChar char="•"/>
            </a:lvl1pPr>
            <a:lvl2pPr>
              <a:buClr>
                <a:srgbClr val="000000"/>
              </a:buClr>
            </a:lvl2pPr>
            <a:lvl3pPr>
              <a:buClr>
                <a:srgbClr val="000000"/>
              </a:buClr>
            </a:lvl3pPr>
            <a:lvl4pPr>
              <a:buClr>
                <a:srgbClr val="000000"/>
              </a:buClr>
            </a:lvl4pPr>
            <a:lvl5pPr>
              <a:buClr>
                <a:srgbClr val="000000"/>
              </a:buClr>
              <a:buChar char="•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Master title slide headline">
            <a:extLst>
              <a:ext uri="{FF2B5EF4-FFF2-40B4-BE49-F238E27FC236}">
                <a16:creationId xmlns:a16="http://schemas.microsoft.com/office/drawing/2014/main" id="{F1523CC9-8AF1-C843-814D-7E3D38B0F191}"/>
              </a:ext>
            </a:extLst>
          </p:cNvPr>
          <p:cNvSpPr txBox="1">
            <a:spLocks noGrp="1"/>
          </p:cNvSpPr>
          <p:nvPr>
            <p:ph type="body" sz="quarter" idx="22"/>
          </p:nvPr>
        </p:nvSpPr>
        <p:spPr>
          <a:xfrm>
            <a:off x="778534" y="170122"/>
            <a:ext cx="7586931" cy="7855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ClrTx/>
              <a:buSzTx/>
              <a:buNone/>
              <a:defRPr sz="2800" b="1">
                <a:latin typeface="Galano Grotesque"/>
                <a:ea typeface="Galano Grotesque"/>
                <a:cs typeface="Galano Grotesque"/>
                <a:sym typeface="Galano Grotesqu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BF33D66E-82BC-634C-808F-2263F2CE491B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C83B10DB-8BBF-A440-B768-99FAB3259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lide Number">
            <a:extLst>
              <a:ext uri="{FF2B5EF4-FFF2-40B4-BE49-F238E27FC236}">
                <a16:creationId xmlns:a16="http://schemas.microsoft.com/office/drawing/2014/main" id="{71C8EADE-A613-8446-A84E-A4A658E9CDBD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1594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Tex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CE3FD5-6A56-894B-8406-970211D2F6C5}"/>
              </a:ext>
            </a:extLst>
          </p:cNvPr>
          <p:cNvSpPr/>
          <p:nvPr userDrawn="1"/>
        </p:nvSpPr>
        <p:spPr>
          <a:xfrm>
            <a:off x="4942318" y="1588957"/>
            <a:ext cx="3419205" cy="4497050"/>
          </a:xfrm>
          <a:prstGeom prst="rect">
            <a:avLst/>
          </a:prstGeom>
          <a:solidFill>
            <a:schemeClr val="accent3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Picture Placeholder 16"/>
          <p:cNvSpPr>
            <a:spLocks noGrp="1"/>
          </p:cNvSpPr>
          <p:nvPr>
            <p:ph type="pic" sz="half" idx="21"/>
          </p:nvPr>
        </p:nvSpPr>
        <p:spPr>
          <a:xfrm>
            <a:off x="4698859" y="1493519"/>
            <a:ext cx="3549895" cy="445910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0871" y="6472057"/>
            <a:ext cx="185929" cy="16132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5575A5B3-5985-4A4C-99EB-1DB08F8225DD}"/>
              </a:ext>
            </a:extLst>
          </p:cNvPr>
          <p:cNvSpPr txBox="1">
            <a:spLocks noGrp="1"/>
          </p:cNvSpPr>
          <p:nvPr>
            <p:ph type="body" idx="23"/>
          </p:nvPr>
        </p:nvSpPr>
        <p:spPr>
          <a:xfrm>
            <a:off x="782477" y="1493519"/>
            <a:ext cx="3579661" cy="45490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0000"/>
              </a:buClr>
              <a:buChar char="•"/>
            </a:lvl1pPr>
            <a:lvl2pPr>
              <a:buClr>
                <a:srgbClr val="000000"/>
              </a:buClr>
            </a:lvl2pPr>
            <a:lvl3pPr>
              <a:buClr>
                <a:srgbClr val="000000"/>
              </a:buClr>
            </a:lvl3pPr>
            <a:lvl4pPr>
              <a:buClr>
                <a:srgbClr val="000000"/>
              </a:buClr>
            </a:lvl4pPr>
            <a:lvl5pPr>
              <a:buClr>
                <a:srgbClr val="000000"/>
              </a:buClr>
              <a:buChar char="•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Master title slide headline">
            <a:extLst>
              <a:ext uri="{FF2B5EF4-FFF2-40B4-BE49-F238E27FC236}">
                <a16:creationId xmlns:a16="http://schemas.microsoft.com/office/drawing/2014/main" id="{27A4D7D2-A2E3-F24E-8950-B4E1BF2B1F8D}"/>
              </a:ext>
            </a:extLst>
          </p:cNvPr>
          <p:cNvSpPr txBox="1">
            <a:spLocks noGrp="1"/>
          </p:cNvSpPr>
          <p:nvPr>
            <p:ph type="body" sz="quarter" idx="22"/>
          </p:nvPr>
        </p:nvSpPr>
        <p:spPr>
          <a:xfrm>
            <a:off x="778534" y="170122"/>
            <a:ext cx="7586931" cy="7855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ClrTx/>
              <a:buSzTx/>
              <a:buNone/>
              <a:defRPr sz="2800" b="1">
                <a:latin typeface="Galano Grotesque"/>
                <a:ea typeface="Galano Grotesque"/>
                <a:cs typeface="Galano Grotesque"/>
                <a:sym typeface="Galano Grotesqu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54DCE9EA-E791-1D40-B053-1D2194850C59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48FA0290-F581-5848-996C-114DFDFBE9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lide Number">
            <a:extLst>
              <a:ext uri="{FF2B5EF4-FFF2-40B4-BE49-F238E27FC236}">
                <a16:creationId xmlns:a16="http://schemas.microsoft.com/office/drawing/2014/main" id="{5830F58D-4DD1-3E42-A9C6-8B5CA7A5849D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1642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Column, Stack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EEFF76-0744-B144-94CC-31DB568D86B2}"/>
              </a:ext>
            </a:extLst>
          </p:cNvPr>
          <p:cNvSpPr/>
          <p:nvPr userDrawn="1"/>
        </p:nvSpPr>
        <p:spPr>
          <a:xfrm>
            <a:off x="5010520" y="1653679"/>
            <a:ext cx="3351003" cy="2059150"/>
          </a:xfrm>
          <a:prstGeom prst="rect">
            <a:avLst/>
          </a:prstGeom>
          <a:solidFill>
            <a:schemeClr val="accent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FA32A3-61F6-D94A-9241-F2F511EEC26A}"/>
              </a:ext>
            </a:extLst>
          </p:cNvPr>
          <p:cNvSpPr/>
          <p:nvPr userDrawn="1"/>
        </p:nvSpPr>
        <p:spPr>
          <a:xfrm>
            <a:off x="5010520" y="4022126"/>
            <a:ext cx="3351003" cy="2059150"/>
          </a:xfrm>
          <a:prstGeom prst="rect">
            <a:avLst/>
          </a:prstGeom>
          <a:solidFill>
            <a:schemeClr val="accent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Picture Placeholder 16"/>
          <p:cNvSpPr>
            <a:spLocks noGrp="1"/>
          </p:cNvSpPr>
          <p:nvPr>
            <p:ph type="pic" sz="half" idx="21"/>
          </p:nvPr>
        </p:nvSpPr>
        <p:spPr>
          <a:xfrm>
            <a:off x="4863607" y="1493519"/>
            <a:ext cx="3351003" cy="205915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5" name="Master title slide headline"/>
          <p:cNvSpPr txBox="1">
            <a:spLocks noGrp="1"/>
          </p:cNvSpPr>
          <p:nvPr>
            <p:ph type="body" sz="quarter" idx="23"/>
          </p:nvPr>
        </p:nvSpPr>
        <p:spPr>
          <a:xfrm>
            <a:off x="778534" y="170122"/>
            <a:ext cx="7586931" cy="7855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ClrTx/>
              <a:buSzTx/>
              <a:buNone/>
              <a:defRPr sz="2800" b="1">
                <a:latin typeface="Galano Grotesque"/>
                <a:ea typeface="Galano Grotesque"/>
                <a:cs typeface="Galano Grotesque"/>
                <a:sym typeface="Galano Grotesqu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F98E2E65-04CE-3248-879C-15397EB7D7FA}"/>
              </a:ext>
            </a:extLst>
          </p:cNvPr>
          <p:cNvSpPr>
            <a:spLocks noGrp="1"/>
          </p:cNvSpPr>
          <p:nvPr>
            <p:ph type="pic" sz="half" idx="24"/>
          </p:nvPr>
        </p:nvSpPr>
        <p:spPr>
          <a:xfrm>
            <a:off x="4863607" y="3891343"/>
            <a:ext cx="3351003" cy="205915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0FEE84DF-38B3-A745-9299-EC8C8C2A93FA}"/>
              </a:ext>
            </a:extLst>
          </p:cNvPr>
          <p:cNvSpPr txBox="1">
            <a:spLocks noGrp="1"/>
          </p:cNvSpPr>
          <p:nvPr>
            <p:ph type="body" idx="25"/>
          </p:nvPr>
        </p:nvSpPr>
        <p:spPr>
          <a:xfrm>
            <a:off x="782477" y="1493519"/>
            <a:ext cx="3579661" cy="45490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0000"/>
              </a:buClr>
              <a:buChar char="•"/>
            </a:lvl1pPr>
            <a:lvl2pPr>
              <a:buClr>
                <a:srgbClr val="000000"/>
              </a:buClr>
            </a:lvl2pPr>
            <a:lvl3pPr>
              <a:buClr>
                <a:srgbClr val="000000"/>
              </a:buClr>
            </a:lvl3pPr>
            <a:lvl4pPr>
              <a:buClr>
                <a:srgbClr val="000000"/>
              </a:buClr>
            </a:lvl4pPr>
            <a:lvl5pPr>
              <a:buClr>
                <a:srgbClr val="000000"/>
              </a:buClr>
              <a:buChar char="•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7F385342-2BE9-814E-AB93-BA7BA6428C6D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5353102C-F802-444A-A3E3-057C4B330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id="{B1383982-CD0B-5747-9022-B6EE6126C582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0205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Text Column, Stack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EEFF76-0744-B144-94CC-31DB568D86B2}"/>
              </a:ext>
            </a:extLst>
          </p:cNvPr>
          <p:cNvSpPr/>
          <p:nvPr userDrawn="1"/>
        </p:nvSpPr>
        <p:spPr>
          <a:xfrm>
            <a:off x="5010520" y="1653679"/>
            <a:ext cx="3351003" cy="2059150"/>
          </a:xfrm>
          <a:prstGeom prst="rect">
            <a:avLst/>
          </a:prstGeom>
          <a:solidFill>
            <a:schemeClr val="tx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FA32A3-61F6-D94A-9241-F2F511EEC26A}"/>
              </a:ext>
            </a:extLst>
          </p:cNvPr>
          <p:cNvSpPr/>
          <p:nvPr userDrawn="1"/>
        </p:nvSpPr>
        <p:spPr>
          <a:xfrm>
            <a:off x="5010520" y="4022126"/>
            <a:ext cx="3351003" cy="2059150"/>
          </a:xfrm>
          <a:prstGeom prst="rect">
            <a:avLst/>
          </a:prstGeom>
          <a:solidFill>
            <a:schemeClr val="tx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Picture Placeholder 16"/>
          <p:cNvSpPr>
            <a:spLocks noGrp="1"/>
          </p:cNvSpPr>
          <p:nvPr>
            <p:ph type="pic" sz="half" idx="21"/>
          </p:nvPr>
        </p:nvSpPr>
        <p:spPr>
          <a:xfrm>
            <a:off x="4863607" y="1493519"/>
            <a:ext cx="3351003" cy="205915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5" name="Master title slide headline"/>
          <p:cNvSpPr txBox="1">
            <a:spLocks noGrp="1"/>
          </p:cNvSpPr>
          <p:nvPr>
            <p:ph type="body" sz="quarter" idx="23"/>
          </p:nvPr>
        </p:nvSpPr>
        <p:spPr>
          <a:xfrm>
            <a:off x="778534" y="170122"/>
            <a:ext cx="7586931" cy="7855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ClrTx/>
              <a:buSzTx/>
              <a:buNone/>
              <a:defRPr sz="2800" b="1">
                <a:latin typeface="Galano Grotesque"/>
                <a:ea typeface="Galano Grotesque"/>
                <a:cs typeface="Galano Grotesque"/>
                <a:sym typeface="Galano Grotesqu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F98E2E65-04CE-3248-879C-15397EB7D7FA}"/>
              </a:ext>
            </a:extLst>
          </p:cNvPr>
          <p:cNvSpPr>
            <a:spLocks noGrp="1"/>
          </p:cNvSpPr>
          <p:nvPr>
            <p:ph type="pic" sz="half" idx="24"/>
          </p:nvPr>
        </p:nvSpPr>
        <p:spPr>
          <a:xfrm>
            <a:off x="4863607" y="3891343"/>
            <a:ext cx="3351003" cy="205915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0FEE84DF-38B3-A745-9299-EC8C8C2A93FA}"/>
              </a:ext>
            </a:extLst>
          </p:cNvPr>
          <p:cNvSpPr txBox="1">
            <a:spLocks noGrp="1"/>
          </p:cNvSpPr>
          <p:nvPr>
            <p:ph type="body" idx="25"/>
          </p:nvPr>
        </p:nvSpPr>
        <p:spPr>
          <a:xfrm>
            <a:off x="782477" y="1493519"/>
            <a:ext cx="3579661" cy="45490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0000"/>
              </a:buClr>
              <a:buChar char="•"/>
            </a:lvl1pPr>
            <a:lvl2pPr>
              <a:buClr>
                <a:srgbClr val="000000"/>
              </a:buClr>
            </a:lvl2pPr>
            <a:lvl3pPr>
              <a:buClr>
                <a:srgbClr val="000000"/>
              </a:buClr>
            </a:lvl3pPr>
            <a:lvl4pPr>
              <a:buClr>
                <a:srgbClr val="000000"/>
              </a:buClr>
            </a:lvl4pPr>
            <a:lvl5pPr>
              <a:buClr>
                <a:srgbClr val="000000"/>
              </a:buClr>
              <a:buChar char="•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0594C243-830A-7240-A0AE-79342C70D31A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E5202932-A667-2C44-90B8-8DDB1A51E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id="{01884F28-6ACB-B549-8362-8BCD9A6D6D0D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677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Text Column, Stack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EEFF76-0744-B144-94CC-31DB568D86B2}"/>
              </a:ext>
            </a:extLst>
          </p:cNvPr>
          <p:cNvSpPr/>
          <p:nvPr userDrawn="1"/>
        </p:nvSpPr>
        <p:spPr>
          <a:xfrm>
            <a:off x="5010520" y="1653679"/>
            <a:ext cx="3351003" cy="2059150"/>
          </a:xfrm>
          <a:prstGeom prst="rect">
            <a:avLst/>
          </a:prstGeom>
          <a:solidFill>
            <a:schemeClr val="accent3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FA32A3-61F6-D94A-9241-F2F511EEC26A}"/>
              </a:ext>
            </a:extLst>
          </p:cNvPr>
          <p:cNvSpPr/>
          <p:nvPr userDrawn="1"/>
        </p:nvSpPr>
        <p:spPr>
          <a:xfrm>
            <a:off x="5010520" y="4022126"/>
            <a:ext cx="3351003" cy="2059150"/>
          </a:xfrm>
          <a:prstGeom prst="rect">
            <a:avLst/>
          </a:prstGeom>
          <a:solidFill>
            <a:schemeClr val="accent3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Picture Placeholder 16"/>
          <p:cNvSpPr>
            <a:spLocks noGrp="1"/>
          </p:cNvSpPr>
          <p:nvPr>
            <p:ph type="pic" sz="half" idx="21"/>
          </p:nvPr>
        </p:nvSpPr>
        <p:spPr>
          <a:xfrm>
            <a:off x="4863607" y="1493519"/>
            <a:ext cx="3351003" cy="205915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5" name="Master title slide headline"/>
          <p:cNvSpPr txBox="1">
            <a:spLocks noGrp="1"/>
          </p:cNvSpPr>
          <p:nvPr>
            <p:ph type="body" sz="quarter" idx="23"/>
          </p:nvPr>
        </p:nvSpPr>
        <p:spPr>
          <a:xfrm>
            <a:off x="778534" y="170122"/>
            <a:ext cx="7586931" cy="7855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ClrTx/>
              <a:buSzTx/>
              <a:buNone/>
              <a:defRPr sz="2800" b="1">
                <a:latin typeface="Galano Grotesque"/>
                <a:ea typeface="Galano Grotesque"/>
                <a:cs typeface="Galano Grotesque"/>
                <a:sym typeface="Galano Grotesqu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F98E2E65-04CE-3248-879C-15397EB7D7FA}"/>
              </a:ext>
            </a:extLst>
          </p:cNvPr>
          <p:cNvSpPr>
            <a:spLocks noGrp="1"/>
          </p:cNvSpPr>
          <p:nvPr>
            <p:ph type="pic" sz="half" idx="24"/>
          </p:nvPr>
        </p:nvSpPr>
        <p:spPr>
          <a:xfrm>
            <a:off x="4863607" y="3891343"/>
            <a:ext cx="3351003" cy="205915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0FEE84DF-38B3-A745-9299-EC8C8C2A93FA}"/>
              </a:ext>
            </a:extLst>
          </p:cNvPr>
          <p:cNvSpPr txBox="1">
            <a:spLocks noGrp="1"/>
          </p:cNvSpPr>
          <p:nvPr>
            <p:ph type="body" idx="25"/>
          </p:nvPr>
        </p:nvSpPr>
        <p:spPr>
          <a:xfrm>
            <a:off x="782477" y="1493519"/>
            <a:ext cx="3579661" cy="45490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0000"/>
              </a:buClr>
              <a:buChar char="•"/>
            </a:lvl1pPr>
            <a:lvl2pPr>
              <a:buClr>
                <a:srgbClr val="000000"/>
              </a:buClr>
            </a:lvl2pPr>
            <a:lvl3pPr>
              <a:buClr>
                <a:srgbClr val="000000"/>
              </a:buClr>
            </a:lvl3pPr>
            <a:lvl4pPr>
              <a:buClr>
                <a:srgbClr val="000000"/>
              </a:buClr>
            </a:lvl4pPr>
            <a:lvl5pPr>
              <a:buClr>
                <a:srgbClr val="000000"/>
              </a:buClr>
              <a:buChar char="•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F714A46D-D6DD-4D44-9305-CEF98DE1BB18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FC659F7B-AF7D-6B48-AD77-B0CD706FB3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id="{43A5A23C-907C-504E-929D-EE0ADD4A3571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7946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Master title slide headline">
            <a:extLst>
              <a:ext uri="{FF2B5EF4-FFF2-40B4-BE49-F238E27FC236}">
                <a16:creationId xmlns:a16="http://schemas.microsoft.com/office/drawing/2014/main" id="{0F06CE50-14AA-224D-B751-601CF38CD2B9}"/>
              </a:ext>
            </a:extLst>
          </p:cNvPr>
          <p:cNvSpPr txBox="1">
            <a:spLocks noGrp="1"/>
          </p:cNvSpPr>
          <p:nvPr>
            <p:ph type="body" sz="quarter" idx="23"/>
          </p:nvPr>
        </p:nvSpPr>
        <p:spPr>
          <a:xfrm>
            <a:off x="778534" y="170122"/>
            <a:ext cx="7586931" cy="7855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ClrTx/>
              <a:buSzTx/>
              <a:buNone/>
              <a:defRPr sz="2800" b="1">
                <a:latin typeface="Galano Grotesque"/>
                <a:ea typeface="Galano Grotesque"/>
                <a:cs typeface="Galano Grotesque"/>
                <a:sym typeface="Galano Grotesqu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B48CD33-DD44-9946-A689-F2C2B1E60650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777875" y="1484313"/>
            <a:ext cx="7588250" cy="439261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C3F6AD21-1BEC-DE4E-A15F-B2F0F9C00E54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9C646026-6956-6043-A211-93AF557890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lide Number">
            <a:extLst>
              <a:ext uri="{FF2B5EF4-FFF2-40B4-BE49-F238E27FC236}">
                <a16:creationId xmlns:a16="http://schemas.microsoft.com/office/drawing/2014/main" id="{43779E37-0C60-D14B-9FD3-97D3AA46F0B8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0994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"/>
          <p:cNvSpPr/>
          <p:nvPr/>
        </p:nvSpPr>
        <p:spPr>
          <a:xfrm>
            <a:off x="-19547" y="6261100"/>
            <a:ext cx="9144001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16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10" y="6380843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85982603-FF1F-8B46-94F3-EE900DDFB06E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99B8C2C5-AB39-4844-BA58-64959100AD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lide Number">
            <a:extLst>
              <a:ext uri="{FF2B5EF4-FFF2-40B4-BE49-F238E27FC236}">
                <a16:creationId xmlns:a16="http://schemas.microsoft.com/office/drawing/2014/main" id="{DD202E51-C10E-8249-ABBA-5D4E3EF799D7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792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"/>
          <p:cNvSpPr/>
          <p:nvPr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2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3712" y="6473361"/>
            <a:ext cx="341188" cy="188732"/>
          </a:xfrm>
          <a:prstGeom prst="rect">
            <a:avLst/>
          </a:prstGeom>
        </p:spPr>
        <p:txBody>
          <a:bodyPr wrap="square"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437DAF8-E343-174C-B466-288BD0F7C3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7399" y="344735"/>
            <a:ext cx="7457189" cy="11425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ClrTx/>
              <a:buSzTx/>
              <a:buNone/>
              <a:defRPr sz="5000" b="1">
                <a:solidFill>
                  <a:schemeClr val="bg1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F36A32C6-6347-8844-AF5A-690B67DA833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400" y="1760538"/>
            <a:ext cx="7457190" cy="328612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084647F-95FB-8449-ABD7-E8D339BBA902}"/>
              </a:ext>
            </a:extLst>
          </p:cNvPr>
          <p:cNvGrpSpPr/>
          <p:nvPr userDrawn="1"/>
        </p:nvGrpSpPr>
        <p:grpSpPr>
          <a:xfrm>
            <a:off x="8558244" y="0"/>
            <a:ext cx="585755" cy="2728364"/>
            <a:chOff x="8558244" y="0"/>
            <a:chExt cx="585755" cy="2728364"/>
          </a:xfrm>
        </p:grpSpPr>
        <p:sp>
          <p:nvSpPr>
            <p:cNvPr id="33" name="Graphic 6">
              <a:extLst>
                <a:ext uri="{FF2B5EF4-FFF2-40B4-BE49-F238E27FC236}">
                  <a16:creationId xmlns:a16="http://schemas.microsoft.com/office/drawing/2014/main" id="{1B0CB1EB-E9D0-114F-B6B7-200A4040C3ED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7">
              <a:extLst>
                <a:ext uri="{FF2B5EF4-FFF2-40B4-BE49-F238E27FC236}">
                  <a16:creationId xmlns:a16="http://schemas.microsoft.com/office/drawing/2014/main" id="{3BBCFD2C-D301-F746-B90D-38CFF3AE8E9D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8">
              <a:extLst>
                <a:ext uri="{FF2B5EF4-FFF2-40B4-BE49-F238E27FC236}">
                  <a16:creationId xmlns:a16="http://schemas.microsoft.com/office/drawing/2014/main" id="{0E573A0D-3598-8B47-BDCF-C046778CF03D}"/>
                </a:ext>
              </a:extLst>
            </p:cNvPr>
            <p:cNvSpPr/>
            <p:nvPr/>
          </p:nvSpPr>
          <p:spPr>
            <a:xfrm rot="5400000">
              <a:off x="8558244" y="145528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9">
              <a:extLst>
                <a:ext uri="{FF2B5EF4-FFF2-40B4-BE49-F238E27FC236}">
                  <a16:creationId xmlns:a16="http://schemas.microsoft.com/office/drawing/2014/main" id="{CD9B92BF-CA00-AD4F-AF3A-7657800A57AE}"/>
                </a:ext>
              </a:extLst>
            </p:cNvPr>
            <p:cNvSpPr/>
            <p:nvPr/>
          </p:nvSpPr>
          <p:spPr>
            <a:xfrm rot="5400000">
              <a:off x="8940800" y="145528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10">
              <a:extLst>
                <a:ext uri="{FF2B5EF4-FFF2-40B4-BE49-F238E27FC236}">
                  <a16:creationId xmlns:a16="http://schemas.microsoft.com/office/drawing/2014/main" id="{DE9F9063-6BD0-7E45-9BB1-ABC5A1FFCBE9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11">
              <a:extLst>
                <a:ext uri="{FF2B5EF4-FFF2-40B4-BE49-F238E27FC236}">
                  <a16:creationId xmlns:a16="http://schemas.microsoft.com/office/drawing/2014/main" id="{BB036C5D-A609-004C-A913-4AFC75514BD4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12">
              <a:extLst>
                <a:ext uri="{FF2B5EF4-FFF2-40B4-BE49-F238E27FC236}">
                  <a16:creationId xmlns:a16="http://schemas.microsoft.com/office/drawing/2014/main" id="{7BAC5E0B-1BF3-D04B-B6C8-701117D41350}"/>
                </a:ext>
              </a:extLst>
            </p:cNvPr>
            <p:cNvSpPr/>
            <p:nvPr/>
          </p:nvSpPr>
          <p:spPr>
            <a:xfrm rot="5400000">
              <a:off x="8558244" y="179584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18">
              <a:extLst>
                <a:ext uri="{FF2B5EF4-FFF2-40B4-BE49-F238E27FC236}">
                  <a16:creationId xmlns:a16="http://schemas.microsoft.com/office/drawing/2014/main" id="{0D766AC1-1A40-2B48-8A49-71161727D990}"/>
                </a:ext>
              </a:extLst>
            </p:cNvPr>
            <p:cNvSpPr/>
            <p:nvPr/>
          </p:nvSpPr>
          <p:spPr>
            <a:xfrm rot="5400000">
              <a:off x="8940800" y="179584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19">
              <a:extLst>
                <a:ext uri="{FF2B5EF4-FFF2-40B4-BE49-F238E27FC236}">
                  <a16:creationId xmlns:a16="http://schemas.microsoft.com/office/drawing/2014/main" id="{58EF0185-6D11-2642-9147-3442937D912E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20">
              <a:extLst>
                <a:ext uri="{FF2B5EF4-FFF2-40B4-BE49-F238E27FC236}">
                  <a16:creationId xmlns:a16="http://schemas.microsoft.com/office/drawing/2014/main" id="{69DC1BD7-0F97-1D43-B683-995C100E93C2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21">
              <a:extLst>
                <a:ext uri="{FF2B5EF4-FFF2-40B4-BE49-F238E27FC236}">
                  <a16:creationId xmlns:a16="http://schemas.microsoft.com/office/drawing/2014/main" id="{24010DF7-912E-FE49-BC95-B4C0C887D117}"/>
                </a:ext>
              </a:extLst>
            </p:cNvPr>
            <p:cNvSpPr/>
            <p:nvPr/>
          </p:nvSpPr>
          <p:spPr>
            <a:xfrm rot="5400000">
              <a:off x="8558244" y="215041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22">
              <a:extLst>
                <a:ext uri="{FF2B5EF4-FFF2-40B4-BE49-F238E27FC236}">
                  <a16:creationId xmlns:a16="http://schemas.microsoft.com/office/drawing/2014/main" id="{E14FABAC-4A38-3544-B2CD-52EBA78BCD7C}"/>
                </a:ext>
              </a:extLst>
            </p:cNvPr>
            <p:cNvSpPr/>
            <p:nvPr/>
          </p:nvSpPr>
          <p:spPr>
            <a:xfrm rot="5400000">
              <a:off x="8940800" y="215041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23">
              <a:extLst>
                <a:ext uri="{FF2B5EF4-FFF2-40B4-BE49-F238E27FC236}">
                  <a16:creationId xmlns:a16="http://schemas.microsoft.com/office/drawing/2014/main" id="{5D0A9FD7-3F5B-5240-8F9D-B3CC53552788}"/>
                </a:ext>
              </a:extLst>
            </p:cNvPr>
            <p:cNvSpPr/>
            <p:nvPr/>
          </p:nvSpPr>
          <p:spPr>
            <a:xfrm rot="5400000">
              <a:off x="855824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24">
              <a:extLst>
                <a:ext uri="{FF2B5EF4-FFF2-40B4-BE49-F238E27FC236}">
                  <a16:creationId xmlns:a16="http://schemas.microsoft.com/office/drawing/2014/main" id="{3541B015-CCF6-BC42-B377-671CAE3F86D3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25">
              <a:extLst>
                <a:ext uri="{FF2B5EF4-FFF2-40B4-BE49-F238E27FC236}">
                  <a16:creationId xmlns:a16="http://schemas.microsoft.com/office/drawing/2014/main" id="{6AF99E54-02F3-DB42-9663-12A9A05585D1}"/>
                </a:ext>
              </a:extLst>
            </p:cNvPr>
            <p:cNvSpPr/>
            <p:nvPr/>
          </p:nvSpPr>
          <p:spPr>
            <a:xfrm rot="5400000">
              <a:off x="8558244" y="252516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26">
              <a:extLst>
                <a:ext uri="{FF2B5EF4-FFF2-40B4-BE49-F238E27FC236}">
                  <a16:creationId xmlns:a16="http://schemas.microsoft.com/office/drawing/2014/main" id="{93A243A7-D34A-5840-9BD5-9D7ECA9C37F4}"/>
                </a:ext>
              </a:extLst>
            </p:cNvPr>
            <p:cNvSpPr/>
            <p:nvPr/>
          </p:nvSpPr>
          <p:spPr>
            <a:xfrm rot="5400000">
              <a:off x="8940800" y="252516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8400015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hank Yo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hank You"/>
          <p:cNvSpPr txBox="1"/>
          <p:nvPr/>
        </p:nvSpPr>
        <p:spPr>
          <a:xfrm>
            <a:off x="979983" y="2006462"/>
            <a:ext cx="7184034" cy="248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1pPr>
          </a:lstStyle>
          <a:p>
            <a:r>
              <a:rPr dirty="0">
                <a:solidFill>
                  <a:schemeClr val="tx1"/>
                </a:solidFill>
                <a:highlight>
                  <a:srgbClr val="FFB52A"/>
                </a:highlight>
              </a:rPr>
              <a:t>Thank You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E4C5AC7-C97D-1B4D-95BF-915BB2968C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83" y="5534972"/>
            <a:ext cx="1202635" cy="10546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5469908-0A88-5B4F-8720-C7E46F7BA178}"/>
              </a:ext>
            </a:extLst>
          </p:cNvPr>
          <p:cNvGrpSpPr/>
          <p:nvPr userDrawn="1"/>
        </p:nvGrpSpPr>
        <p:grpSpPr>
          <a:xfrm rot="5400000">
            <a:off x="7824858" y="5539028"/>
            <a:ext cx="1364861" cy="1273083"/>
            <a:chOff x="7779138" y="0"/>
            <a:chExt cx="1364861" cy="1273083"/>
          </a:xfrm>
        </p:grpSpPr>
        <p:sp>
          <p:nvSpPr>
            <p:cNvPr id="5" name="Graphic 6">
              <a:extLst>
                <a:ext uri="{FF2B5EF4-FFF2-40B4-BE49-F238E27FC236}">
                  <a16:creationId xmlns:a16="http://schemas.microsoft.com/office/drawing/2014/main" id="{A6DB370B-9D6B-BD4E-A99B-04647D1521C9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7">
              <a:extLst>
                <a:ext uri="{FF2B5EF4-FFF2-40B4-BE49-F238E27FC236}">
                  <a16:creationId xmlns:a16="http://schemas.microsoft.com/office/drawing/2014/main" id="{CEAFD51E-6B61-A04E-9308-8CFF67AC2D75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8">
              <a:extLst>
                <a:ext uri="{FF2B5EF4-FFF2-40B4-BE49-F238E27FC236}">
                  <a16:creationId xmlns:a16="http://schemas.microsoft.com/office/drawing/2014/main" id="{BD99F3D3-34F8-1D45-864C-32F559278839}"/>
                </a:ext>
              </a:extLst>
            </p:cNvPr>
            <p:cNvSpPr/>
            <p:nvPr/>
          </p:nvSpPr>
          <p:spPr>
            <a:xfrm rot="5400000">
              <a:off x="7779138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9">
              <a:extLst>
                <a:ext uri="{FF2B5EF4-FFF2-40B4-BE49-F238E27FC236}">
                  <a16:creationId xmlns:a16="http://schemas.microsoft.com/office/drawing/2014/main" id="{7A282680-ED3F-6942-9559-1A7434A3C462}"/>
                </a:ext>
              </a:extLst>
            </p:cNvPr>
            <p:cNvSpPr/>
            <p:nvPr/>
          </p:nvSpPr>
          <p:spPr>
            <a:xfrm rot="5400000">
              <a:off x="816169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10">
              <a:extLst>
                <a:ext uri="{FF2B5EF4-FFF2-40B4-BE49-F238E27FC236}">
                  <a16:creationId xmlns:a16="http://schemas.microsoft.com/office/drawing/2014/main" id="{6D531386-3F16-F440-A717-4B47D1C36189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11">
              <a:extLst>
                <a:ext uri="{FF2B5EF4-FFF2-40B4-BE49-F238E27FC236}">
                  <a16:creationId xmlns:a16="http://schemas.microsoft.com/office/drawing/2014/main" id="{B6645C57-315D-1441-ADF1-1B4D5539EB79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18">
              <a:extLst>
                <a:ext uri="{FF2B5EF4-FFF2-40B4-BE49-F238E27FC236}">
                  <a16:creationId xmlns:a16="http://schemas.microsoft.com/office/drawing/2014/main" id="{48C879ED-D8FD-1E40-B8A8-463B61EC3E3C}"/>
                </a:ext>
              </a:extLst>
            </p:cNvPr>
            <p:cNvSpPr/>
            <p:nvPr/>
          </p:nvSpPr>
          <p:spPr>
            <a:xfrm rot="5400000">
              <a:off x="816169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19">
              <a:extLst>
                <a:ext uri="{FF2B5EF4-FFF2-40B4-BE49-F238E27FC236}">
                  <a16:creationId xmlns:a16="http://schemas.microsoft.com/office/drawing/2014/main" id="{18BD0F6D-ECEE-B142-B9FF-66125421AC91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0">
              <a:extLst>
                <a:ext uri="{FF2B5EF4-FFF2-40B4-BE49-F238E27FC236}">
                  <a16:creationId xmlns:a16="http://schemas.microsoft.com/office/drawing/2014/main" id="{E27A65A1-06DE-8546-B831-BF6AD8A8BE73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4">
              <a:extLst>
                <a:ext uri="{FF2B5EF4-FFF2-40B4-BE49-F238E27FC236}">
                  <a16:creationId xmlns:a16="http://schemas.microsoft.com/office/drawing/2014/main" id="{C7A595DD-DDCF-8C4A-BB89-EBD10412FB18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D580C9-198B-BC4A-9E32-D6C15100F46B}"/>
              </a:ext>
            </a:extLst>
          </p:cNvPr>
          <p:cNvGrpSpPr/>
          <p:nvPr userDrawn="1"/>
        </p:nvGrpSpPr>
        <p:grpSpPr>
          <a:xfrm>
            <a:off x="0" y="0"/>
            <a:ext cx="585755" cy="2728364"/>
            <a:chOff x="8558244" y="0"/>
            <a:chExt cx="585755" cy="2728364"/>
          </a:xfrm>
        </p:grpSpPr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3567273A-19FD-2944-B897-9AB9571CB588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7">
              <a:extLst>
                <a:ext uri="{FF2B5EF4-FFF2-40B4-BE49-F238E27FC236}">
                  <a16:creationId xmlns:a16="http://schemas.microsoft.com/office/drawing/2014/main" id="{E9164836-FE12-234B-813E-A640C7F4477C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8">
              <a:extLst>
                <a:ext uri="{FF2B5EF4-FFF2-40B4-BE49-F238E27FC236}">
                  <a16:creationId xmlns:a16="http://schemas.microsoft.com/office/drawing/2014/main" id="{96820626-D296-D643-A77F-F18959971860}"/>
                </a:ext>
              </a:extLst>
            </p:cNvPr>
            <p:cNvSpPr/>
            <p:nvPr/>
          </p:nvSpPr>
          <p:spPr>
            <a:xfrm rot="5400000">
              <a:off x="8558244" y="145528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8E0E0B71-F6A4-314A-B380-906DD7238727}"/>
                </a:ext>
              </a:extLst>
            </p:cNvPr>
            <p:cNvSpPr/>
            <p:nvPr/>
          </p:nvSpPr>
          <p:spPr>
            <a:xfrm rot="5400000">
              <a:off x="8940800" y="145528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0">
              <a:extLst>
                <a:ext uri="{FF2B5EF4-FFF2-40B4-BE49-F238E27FC236}">
                  <a16:creationId xmlns:a16="http://schemas.microsoft.com/office/drawing/2014/main" id="{B62E55ED-08E3-BA49-B193-FBB7FE416B1B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1">
              <a:extLst>
                <a:ext uri="{FF2B5EF4-FFF2-40B4-BE49-F238E27FC236}">
                  <a16:creationId xmlns:a16="http://schemas.microsoft.com/office/drawing/2014/main" id="{355DEC71-6FB6-7743-8B81-4F62CF99BB4D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12">
              <a:extLst>
                <a:ext uri="{FF2B5EF4-FFF2-40B4-BE49-F238E27FC236}">
                  <a16:creationId xmlns:a16="http://schemas.microsoft.com/office/drawing/2014/main" id="{415BFBD9-612D-B74B-9847-255F9D2DD0FD}"/>
                </a:ext>
              </a:extLst>
            </p:cNvPr>
            <p:cNvSpPr/>
            <p:nvPr/>
          </p:nvSpPr>
          <p:spPr>
            <a:xfrm rot="5400000">
              <a:off x="8558244" y="179584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18">
              <a:extLst>
                <a:ext uri="{FF2B5EF4-FFF2-40B4-BE49-F238E27FC236}">
                  <a16:creationId xmlns:a16="http://schemas.microsoft.com/office/drawing/2014/main" id="{27D4C6BA-B6F2-F645-A082-CEDB771A450A}"/>
                </a:ext>
              </a:extLst>
            </p:cNvPr>
            <p:cNvSpPr/>
            <p:nvPr/>
          </p:nvSpPr>
          <p:spPr>
            <a:xfrm rot="5400000">
              <a:off x="8940800" y="179584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19">
              <a:extLst>
                <a:ext uri="{FF2B5EF4-FFF2-40B4-BE49-F238E27FC236}">
                  <a16:creationId xmlns:a16="http://schemas.microsoft.com/office/drawing/2014/main" id="{8AE675CA-9234-3D43-8601-AACA824A06F1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0">
              <a:extLst>
                <a:ext uri="{FF2B5EF4-FFF2-40B4-BE49-F238E27FC236}">
                  <a16:creationId xmlns:a16="http://schemas.microsoft.com/office/drawing/2014/main" id="{521A8EBF-45B2-824E-BDE3-DD85B9ADB146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1">
              <a:extLst>
                <a:ext uri="{FF2B5EF4-FFF2-40B4-BE49-F238E27FC236}">
                  <a16:creationId xmlns:a16="http://schemas.microsoft.com/office/drawing/2014/main" id="{BC184127-08B3-034F-93F6-373F9D58A251}"/>
                </a:ext>
              </a:extLst>
            </p:cNvPr>
            <p:cNvSpPr/>
            <p:nvPr/>
          </p:nvSpPr>
          <p:spPr>
            <a:xfrm rot="5400000">
              <a:off x="8558244" y="215041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2">
              <a:extLst>
                <a:ext uri="{FF2B5EF4-FFF2-40B4-BE49-F238E27FC236}">
                  <a16:creationId xmlns:a16="http://schemas.microsoft.com/office/drawing/2014/main" id="{6828A665-1D95-CC47-AD81-E5BF281D98E9}"/>
                </a:ext>
              </a:extLst>
            </p:cNvPr>
            <p:cNvSpPr/>
            <p:nvPr/>
          </p:nvSpPr>
          <p:spPr>
            <a:xfrm rot="5400000">
              <a:off x="8940800" y="215041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3">
              <a:extLst>
                <a:ext uri="{FF2B5EF4-FFF2-40B4-BE49-F238E27FC236}">
                  <a16:creationId xmlns:a16="http://schemas.microsoft.com/office/drawing/2014/main" id="{57580FB0-F2A4-FF44-9B7A-D1C7D844B436}"/>
                </a:ext>
              </a:extLst>
            </p:cNvPr>
            <p:cNvSpPr/>
            <p:nvPr/>
          </p:nvSpPr>
          <p:spPr>
            <a:xfrm rot="5400000">
              <a:off x="855824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4">
              <a:extLst>
                <a:ext uri="{FF2B5EF4-FFF2-40B4-BE49-F238E27FC236}">
                  <a16:creationId xmlns:a16="http://schemas.microsoft.com/office/drawing/2014/main" id="{75364ED5-14D4-454F-85F9-969B779B9370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5">
              <a:extLst>
                <a:ext uri="{FF2B5EF4-FFF2-40B4-BE49-F238E27FC236}">
                  <a16:creationId xmlns:a16="http://schemas.microsoft.com/office/drawing/2014/main" id="{315840EF-A0FD-D04A-B7A0-5CAC26A5C057}"/>
                </a:ext>
              </a:extLst>
            </p:cNvPr>
            <p:cNvSpPr/>
            <p:nvPr/>
          </p:nvSpPr>
          <p:spPr>
            <a:xfrm rot="5400000">
              <a:off x="8558244" y="252516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6">
              <a:extLst>
                <a:ext uri="{FF2B5EF4-FFF2-40B4-BE49-F238E27FC236}">
                  <a16:creationId xmlns:a16="http://schemas.microsoft.com/office/drawing/2014/main" id="{F18D2E45-5C5A-E248-8C48-28B77EC055FF}"/>
                </a:ext>
              </a:extLst>
            </p:cNvPr>
            <p:cNvSpPr/>
            <p:nvPr/>
          </p:nvSpPr>
          <p:spPr>
            <a:xfrm rot="5400000">
              <a:off x="8940800" y="252516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053487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hank You"/>
          <p:cNvSpPr txBox="1"/>
          <p:nvPr/>
        </p:nvSpPr>
        <p:spPr>
          <a:xfrm>
            <a:off x="979983" y="2006462"/>
            <a:ext cx="7184034" cy="248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C5AC7-C97D-1B4D-95BF-915BB2968C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0683" y="5534972"/>
            <a:ext cx="1202634" cy="105467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A0BB182-0F7C-7E43-B911-0D3BC2E347F6}"/>
              </a:ext>
            </a:extLst>
          </p:cNvPr>
          <p:cNvGrpSpPr/>
          <p:nvPr userDrawn="1"/>
        </p:nvGrpSpPr>
        <p:grpSpPr>
          <a:xfrm rot="5400000">
            <a:off x="7824858" y="5539028"/>
            <a:ext cx="1364861" cy="1273083"/>
            <a:chOff x="7779138" y="0"/>
            <a:chExt cx="1364861" cy="1273083"/>
          </a:xfrm>
        </p:grpSpPr>
        <p:sp>
          <p:nvSpPr>
            <p:cNvPr id="6" name="Graphic 6">
              <a:extLst>
                <a:ext uri="{FF2B5EF4-FFF2-40B4-BE49-F238E27FC236}">
                  <a16:creationId xmlns:a16="http://schemas.microsoft.com/office/drawing/2014/main" id="{4F502F49-C0F7-3A41-BC45-18503D549C94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7">
              <a:extLst>
                <a:ext uri="{FF2B5EF4-FFF2-40B4-BE49-F238E27FC236}">
                  <a16:creationId xmlns:a16="http://schemas.microsoft.com/office/drawing/2014/main" id="{723EBD63-329C-CF47-A370-D8BF0CFB79B2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8">
              <a:extLst>
                <a:ext uri="{FF2B5EF4-FFF2-40B4-BE49-F238E27FC236}">
                  <a16:creationId xmlns:a16="http://schemas.microsoft.com/office/drawing/2014/main" id="{8BCD66B3-8E1C-7344-9E31-9BB12332696A}"/>
                </a:ext>
              </a:extLst>
            </p:cNvPr>
            <p:cNvSpPr/>
            <p:nvPr/>
          </p:nvSpPr>
          <p:spPr>
            <a:xfrm rot="5400000">
              <a:off x="7779138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9">
              <a:extLst>
                <a:ext uri="{FF2B5EF4-FFF2-40B4-BE49-F238E27FC236}">
                  <a16:creationId xmlns:a16="http://schemas.microsoft.com/office/drawing/2014/main" id="{E3BFD666-ABC1-2848-98F2-F3D5DCCE1C62}"/>
                </a:ext>
              </a:extLst>
            </p:cNvPr>
            <p:cNvSpPr/>
            <p:nvPr/>
          </p:nvSpPr>
          <p:spPr>
            <a:xfrm rot="5400000">
              <a:off x="816169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10">
              <a:extLst>
                <a:ext uri="{FF2B5EF4-FFF2-40B4-BE49-F238E27FC236}">
                  <a16:creationId xmlns:a16="http://schemas.microsoft.com/office/drawing/2014/main" id="{414CD765-4EDA-5248-BC63-79C393D43496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11">
              <a:extLst>
                <a:ext uri="{FF2B5EF4-FFF2-40B4-BE49-F238E27FC236}">
                  <a16:creationId xmlns:a16="http://schemas.microsoft.com/office/drawing/2014/main" id="{5F8E990C-EB5D-8348-B932-5BE3DFC8EDD6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18">
              <a:extLst>
                <a:ext uri="{FF2B5EF4-FFF2-40B4-BE49-F238E27FC236}">
                  <a16:creationId xmlns:a16="http://schemas.microsoft.com/office/drawing/2014/main" id="{DECDA58C-C9C0-8B48-976F-F134CB418584}"/>
                </a:ext>
              </a:extLst>
            </p:cNvPr>
            <p:cNvSpPr/>
            <p:nvPr/>
          </p:nvSpPr>
          <p:spPr>
            <a:xfrm rot="5400000">
              <a:off x="816169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9">
              <a:extLst>
                <a:ext uri="{FF2B5EF4-FFF2-40B4-BE49-F238E27FC236}">
                  <a16:creationId xmlns:a16="http://schemas.microsoft.com/office/drawing/2014/main" id="{9144F100-8816-BD4B-A258-438B57217911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0">
              <a:extLst>
                <a:ext uri="{FF2B5EF4-FFF2-40B4-BE49-F238E27FC236}">
                  <a16:creationId xmlns:a16="http://schemas.microsoft.com/office/drawing/2014/main" id="{623B36A3-04CD-7944-A30E-D91082E3E25E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4">
              <a:extLst>
                <a:ext uri="{FF2B5EF4-FFF2-40B4-BE49-F238E27FC236}">
                  <a16:creationId xmlns:a16="http://schemas.microsoft.com/office/drawing/2014/main" id="{A814DB32-12E5-2642-B942-371C840AB170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C33E51-8A3D-C04A-8A99-2CCCA739FECD}"/>
              </a:ext>
            </a:extLst>
          </p:cNvPr>
          <p:cNvGrpSpPr/>
          <p:nvPr userDrawn="1"/>
        </p:nvGrpSpPr>
        <p:grpSpPr>
          <a:xfrm>
            <a:off x="0" y="0"/>
            <a:ext cx="585755" cy="2728364"/>
            <a:chOff x="8558244" y="0"/>
            <a:chExt cx="585755" cy="2728364"/>
          </a:xfrm>
        </p:grpSpPr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B9A42619-CFA8-1541-BB61-81CF0C8C7BDD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7">
              <a:extLst>
                <a:ext uri="{FF2B5EF4-FFF2-40B4-BE49-F238E27FC236}">
                  <a16:creationId xmlns:a16="http://schemas.microsoft.com/office/drawing/2014/main" id="{7741F66D-DB65-0C45-AE3E-45CB3421BF40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8">
              <a:extLst>
                <a:ext uri="{FF2B5EF4-FFF2-40B4-BE49-F238E27FC236}">
                  <a16:creationId xmlns:a16="http://schemas.microsoft.com/office/drawing/2014/main" id="{0E465747-4CE3-AD42-AED4-26412FDF9A71}"/>
                </a:ext>
              </a:extLst>
            </p:cNvPr>
            <p:cNvSpPr/>
            <p:nvPr/>
          </p:nvSpPr>
          <p:spPr>
            <a:xfrm rot="5400000">
              <a:off x="8558244" y="145528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9">
              <a:extLst>
                <a:ext uri="{FF2B5EF4-FFF2-40B4-BE49-F238E27FC236}">
                  <a16:creationId xmlns:a16="http://schemas.microsoft.com/office/drawing/2014/main" id="{0DC6CE32-C5E5-8641-99A0-CD816D71FBB2}"/>
                </a:ext>
              </a:extLst>
            </p:cNvPr>
            <p:cNvSpPr/>
            <p:nvPr/>
          </p:nvSpPr>
          <p:spPr>
            <a:xfrm rot="5400000">
              <a:off x="8940800" y="145528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10">
              <a:extLst>
                <a:ext uri="{FF2B5EF4-FFF2-40B4-BE49-F238E27FC236}">
                  <a16:creationId xmlns:a16="http://schemas.microsoft.com/office/drawing/2014/main" id="{F1A2FB62-30C5-7144-80C9-3ACF3CC916A2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11">
              <a:extLst>
                <a:ext uri="{FF2B5EF4-FFF2-40B4-BE49-F238E27FC236}">
                  <a16:creationId xmlns:a16="http://schemas.microsoft.com/office/drawing/2014/main" id="{ADAAA4A0-5DB0-C144-A33F-F23B6FA76BCF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09348BE1-772E-3A41-93CC-2B2C877A7CF5}"/>
                </a:ext>
              </a:extLst>
            </p:cNvPr>
            <p:cNvSpPr/>
            <p:nvPr/>
          </p:nvSpPr>
          <p:spPr>
            <a:xfrm rot="5400000">
              <a:off x="8558244" y="179584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8">
              <a:extLst>
                <a:ext uri="{FF2B5EF4-FFF2-40B4-BE49-F238E27FC236}">
                  <a16:creationId xmlns:a16="http://schemas.microsoft.com/office/drawing/2014/main" id="{41EC9997-3CBF-3443-9910-1F28F22E5628}"/>
                </a:ext>
              </a:extLst>
            </p:cNvPr>
            <p:cNvSpPr/>
            <p:nvPr/>
          </p:nvSpPr>
          <p:spPr>
            <a:xfrm rot="5400000">
              <a:off x="8940800" y="179584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9">
              <a:extLst>
                <a:ext uri="{FF2B5EF4-FFF2-40B4-BE49-F238E27FC236}">
                  <a16:creationId xmlns:a16="http://schemas.microsoft.com/office/drawing/2014/main" id="{F956D01C-D95C-8D4A-B84D-57F45CD9A48D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0">
              <a:extLst>
                <a:ext uri="{FF2B5EF4-FFF2-40B4-BE49-F238E27FC236}">
                  <a16:creationId xmlns:a16="http://schemas.microsoft.com/office/drawing/2014/main" id="{98509709-1734-E742-B862-365726106A0E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1">
              <a:extLst>
                <a:ext uri="{FF2B5EF4-FFF2-40B4-BE49-F238E27FC236}">
                  <a16:creationId xmlns:a16="http://schemas.microsoft.com/office/drawing/2014/main" id="{B276ADE5-BF6D-1E4D-BA25-9079E232607B}"/>
                </a:ext>
              </a:extLst>
            </p:cNvPr>
            <p:cNvSpPr/>
            <p:nvPr/>
          </p:nvSpPr>
          <p:spPr>
            <a:xfrm rot="5400000">
              <a:off x="8558244" y="215041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2">
              <a:extLst>
                <a:ext uri="{FF2B5EF4-FFF2-40B4-BE49-F238E27FC236}">
                  <a16:creationId xmlns:a16="http://schemas.microsoft.com/office/drawing/2014/main" id="{FE53C049-5C3D-AD4C-B59C-F370D3D5A911}"/>
                </a:ext>
              </a:extLst>
            </p:cNvPr>
            <p:cNvSpPr/>
            <p:nvPr/>
          </p:nvSpPr>
          <p:spPr>
            <a:xfrm rot="5400000">
              <a:off x="8940800" y="215041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3">
              <a:extLst>
                <a:ext uri="{FF2B5EF4-FFF2-40B4-BE49-F238E27FC236}">
                  <a16:creationId xmlns:a16="http://schemas.microsoft.com/office/drawing/2014/main" id="{A176AE04-D877-744E-B3C1-6AB4F153CED4}"/>
                </a:ext>
              </a:extLst>
            </p:cNvPr>
            <p:cNvSpPr/>
            <p:nvPr/>
          </p:nvSpPr>
          <p:spPr>
            <a:xfrm rot="5400000">
              <a:off x="855824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4">
              <a:extLst>
                <a:ext uri="{FF2B5EF4-FFF2-40B4-BE49-F238E27FC236}">
                  <a16:creationId xmlns:a16="http://schemas.microsoft.com/office/drawing/2014/main" id="{C093C457-B89B-354C-8D35-8994F19FB6A4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5">
              <a:extLst>
                <a:ext uri="{FF2B5EF4-FFF2-40B4-BE49-F238E27FC236}">
                  <a16:creationId xmlns:a16="http://schemas.microsoft.com/office/drawing/2014/main" id="{4D7ED8A2-7C5D-2E48-823C-690AC38031B3}"/>
                </a:ext>
              </a:extLst>
            </p:cNvPr>
            <p:cNvSpPr/>
            <p:nvPr/>
          </p:nvSpPr>
          <p:spPr>
            <a:xfrm rot="5400000">
              <a:off x="8558244" y="252516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26">
              <a:extLst>
                <a:ext uri="{FF2B5EF4-FFF2-40B4-BE49-F238E27FC236}">
                  <a16:creationId xmlns:a16="http://schemas.microsoft.com/office/drawing/2014/main" id="{94BA9297-FF6A-E448-A9E7-D7BB205B0E04}"/>
                </a:ext>
              </a:extLst>
            </p:cNvPr>
            <p:cNvSpPr/>
            <p:nvPr/>
          </p:nvSpPr>
          <p:spPr>
            <a:xfrm rot="5400000">
              <a:off x="8940800" y="252516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856277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itle Slide with White Signa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"/>
          <p:cNvSpPr/>
          <p:nvPr/>
        </p:nvSpPr>
        <p:spPr>
          <a:xfrm>
            <a:off x="-25400" y="4275286"/>
            <a:ext cx="9180711" cy="2594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sp>
        <p:nvSpPr>
          <p:cNvPr id="15" name="Text Placeholder 1"/>
          <p:cNvSpPr txBox="1">
            <a:spLocks noGrp="1"/>
          </p:cNvSpPr>
          <p:nvPr>
            <p:ph type="body" sz="half" idx="21"/>
          </p:nvPr>
        </p:nvSpPr>
        <p:spPr>
          <a:xfrm>
            <a:off x="1123354" y="1674075"/>
            <a:ext cx="6883203" cy="259496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600" b="1" cap="all" baseline="0">
                <a:solidFill>
                  <a:schemeClr val="bg2"/>
                </a:solidFill>
                <a:latin typeface="Galano Grotesque" pitchFamily="2" charset="77"/>
                <a:ea typeface="Galano Grotesque"/>
                <a:cs typeface="Galano Grotesque"/>
                <a:sym typeface="Galano Grotesqu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2"/>
          <p:cNvSpPr txBox="1">
            <a:spLocks noGrp="1"/>
          </p:cNvSpPr>
          <p:nvPr>
            <p:ph type="body" sz="half" idx="22"/>
          </p:nvPr>
        </p:nvSpPr>
        <p:spPr>
          <a:xfrm>
            <a:off x="1123354" y="4524902"/>
            <a:ext cx="6883203" cy="18567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  <a:defRPr sz="5000" b="1">
                <a:solidFill>
                  <a:srgbClr val="2A2A2A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pPr>
            <a:r>
              <a:rPr lang="en-US" sz="2000" b="0" cap="all">
                <a:latin typeface="Apercu Bold"/>
                <a:sym typeface="Apercu Bold"/>
              </a:rPr>
              <a:t>Click to edit Master text styles</a:t>
            </a:r>
          </a:p>
          <a:p>
            <a:pPr marL="0" lvl="1" indent="0">
              <a:spcBef>
                <a:spcPts val="0"/>
              </a:spcBef>
              <a:buClrTx/>
              <a:buSzTx/>
              <a:buNone/>
              <a:defRPr sz="5000" b="1">
                <a:solidFill>
                  <a:srgbClr val="2A2A2A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pPr>
            <a:r>
              <a:rPr lang="en-US" sz="2000" b="0" cap="all">
                <a:latin typeface="Apercu Bold"/>
                <a:sym typeface="Apercu Bold"/>
              </a:rPr>
              <a:t>Second level</a:t>
            </a:r>
          </a:p>
          <a:p>
            <a:pPr marL="0" lvl="2" indent="0">
              <a:spcBef>
                <a:spcPts val="0"/>
              </a:spcBef>
              <a:buClrTx/>
              <a:buSzTx/>
              <a:buNone/>
              <a:defRPr sz="5000" b="1">
                <a:solidFill>
                  <a:srgbClr val="2A2A2A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pPr>
            <a:r>
              <a:rPr lang="en-US" sz="2000" b="0" cap="all">
                <a:latin typeface="Apercu Bold"/>
                <a:sym typeface="Apercu Bold"/>
              </a:rPr>
              <a:t>Third level</a:t>
            </a:r>
          </a:p>
        </p:txBody>
      </p:sp>
      <p:pic>
        <p:nvPicPr>
          <p:cNvPr id="17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084" y="513611"/>
            <a:ext cx="1878405" cy="5697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D444BBF-C767-C741-9620-482BAC2C9B8A}"/>
              </a:ext>
            </a:extLst>
          </p:cNvPr>
          <p:cNvGrpSpPr/>
          <p:nvPr userDrawn="1"/>
        </p:nvGrpSpPr>
        <p:grpSpPr>
          <a:xfrm>
            <a:off x="7779138" y="0"/>
            <a:ext cx="1364861" cy="1273083"/>
            <a:chOff x="7779138" y="0"/>
            <a:chExt cx="1364861" cy="1273083"/>
          </a:xfrm>
        </p:grpSpPr>
        <p:sp>
          <p:nvSpPr>
            <p:cNvPr id="8" name="Graphic 6">
              <a:extLst>
                <a:ext uri="{FF2B5EF4-FFF2-40B4-BE49-F238E27FC236}">
                  <a16:creationId xmlns:a16="http://schemas.microsoft.com/office/drawing/2014/main" id="{FB6E50F3-DDEC-EE4F-A1B4-A930C2698003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7">
              <a:extLst>
                <a:ext uri="{FF2B5EF4-FFF2-40B4-BE49-F238E27FC236}">
                  <a16:creationId xmlns:a16="http://schemas.microsoft.com/office/drawing/2014/main" id="{104EB949-D975-D04A-80B1-528C98FD0969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8">
              <a:extLst>
                <a:ext uri="{FF2B5EF4-FFF2-40B4-BE49-F238E27FC236}">
                  <a16:creationId xmlns:a16="http://schemas.microsoft.com/office/drawing/2014/main" id="{059237A2-35AB-6541-865D-FA8EC210478C}"/>
                </a:ext>
              </a:extLst>
            </p:cNvPr>
            <p:cNvSpPr/>
            <p:nvPr/>
          </p:nvSpPr>
          <p:spPr>
            <a:xfrm rot="5400000">
              <a:off x="7779138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9">
              <a:extLst>
                <a:ext uri="{FF2B5EF4-FFF2-40B4-BE49-F238E27FC236}">
                  <a16:creationId xmlns:a16="http://schemas.microsoft.com/office/drawing/2014/main" id="{F06CA177-21E2-DD4E-A9EF-4DAE49409A1B}"/>
                </a:ext>
              </a:extLst>
            </p:cNvPr>
            <p:cNvSpPr/>
            <p:nvPr/>
          </p:nvSpPr>
          <p:spPr>
            <a:xfrm rot="5400000">
              <a:off x="816169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10">
              <a:extLst>
                <a:ext uri="{FF2B5EF4-FFF2-40B4-BE49-F238E27FC236}">
                  <a16:creationId xmlns:a16="http://schemas.microsoft.com/office/drawing/2014/main" id="{624408F4-83E2-B942-95F0-B3223E661D46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ADD6BF40-EC78-3E45-BB77-67A435E15701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EB4D41BA-CFA3-F042-9A45-915B09C956A2}"/>
                </a:ext>
              </a:extLst>
            </p:cNvPr>
            <p:cNvSpPr/>
            <p:nvPr/>
          </p:nvSpPr>
          <p:spPr>
            <a:xfrm rot="5400000">
              <a:off x="7779138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8">
              <a:extLst>
                <a:ext uri="{FF2B5EF4-FFF2-40B4-BE49-F238E27FC236}">
                  <a16:creationId xmlns:a16="http://schemas.microsoft.com/office/drawing/2014/main" id="{A826D09C-DCA6-4A40-843E-682CD3EA7E08}"/>
                </a:ext>
              </a:extLst>
            </p:cNvPr>
            <p:cNvSpPr/>
            <p:nvPr/>
          </p:nvSpPr>
          <p:spPr>
            <a:xfrm rot="5400000">
              <a:off x="816169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9">
              <a:extLst>
                <a:ext uri="{FF2B5EF4-FFF2-40B4-BE49-F238E27FC236}">
                  <a16:creationId xmlns:a16="http://schemas.microsoft.com/office/drawing/2014/main" id="{4E1CD355-F4AF-0C4C-B33A-809407E0A487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0">
              <a:extLst>
                <a:ext uri="{FF2B5EF4-FFF2-40B4-BE49-F238E27FC236}">
                  <a16:creationId xmlns:a16="http://schemas.microsoft.com/office/drawing/2014/main" id="{235D2DAE-3ADD-4C48-B8E2-5779780A124E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1">
              <a:extLst>
                <a:ext uri="{FF2B5EF4-FFF2-40B4-BE49-F238E27FC236}">
                  <a16:creationId xmlns:a16="http://schemas.microsoft.com/office/drawing/2014/main" id="{D2FE1B6B-8752-D049-BDBD-8DE16F7A39FB}"/>
                </a:ext>
              </a:extLst>
            </p:cNvPr>
            <p:cNvSpPr/>
            <p:nvPr/>
          </p:nvSpPr>
          <p:spPr>
            <a:xfrm rot="5400000">
              <a:off x="7779138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2">
              <a:extLst>
                <a:ext uri="{FF2B5EF4-FFF2-40B4-BE49-F238E27FC236}">
                  <a16:creationId xmlns:a16="http://schemas.microsoft.com/office/drawing/2014/main" id="{B3805783-88B4-C949-A76D-99FFAF635506}"/>
                </a:ext>
              </a:extLst>
            </p:cNvPr>
            <p:cNvSpPr/>
            <p:nvPr/>
          </p:nvSpPr>
          <p:spPr>
            <a:xfrm rot="5400000">
              <a:off x="816169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3">
              <a:extLst>
                <a:ext uri="{FF2B5EF4-FFF2-40B4-BE49-F238E27FC236}">
                  <a16:creationId xmlns:a16="http://schemas.microsoft.com/office/drawing/2014/main" id="{FA9A58F7-95C7-D044-9452-EC460141F8A6}"/>
                </a:ext>
              </a:extLst>
            </p:cNvPr>
            <p:cNvSpPr/>
            <p:nvPr/>
          </p:nvSpPr>
          <p:spPr>
            <a:xfrm rot="5400000">
              <a:off x="855824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4">
              <a:extLst>
                <a:ext uri="{FF2B5EF4-FFF2-40B4-BE49-F238E27FC236}">
                  <a16:creationId xmlns:a16="http://schemas.microsoft.com/office/drawing/2014/main" id="{778A88C4-7998-A94B-9733-B072D9799F68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5">
              <a:extLst>
                <a:ext uri="{FF2B5EF4-FFF2-40B4-BE49-F238E27FC236}">
                  <a16:creationId xmlns:a16="http://schemas.microsoft.com/office/drawing/2014/main" id="{CA2F0D3B-0390-1F44-8DF6-5E476D89B3A0}"/>
                </a:ext>
              </a:extLst>
            </p:cNvPr>
            <p:cNvSpPr/>
            <p:nvPr/>
          </p:nvSpPr>
          <p:spPr>
            <a:xfrm rot="5400000">
              <a:off x="7779138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6">
              <a:extLst>
                <a:ext uri="{FF2B5EF4-FFF2-40B4-BE49-F238E27FC236}">
                  <a16:creationId xmlns:a16="http://schemas.microsoft.com/office/drawing/2014/main" id="{6B2D634C-067F-404B-8A4C-93271A6611C0}"/>
                </a:ext>
              </a:extLst>
            </p:cNvPr>
            <p:cNvSpPr/>
            <p:nvPr/>
          </p:nvSpPr>
          <p:spPr>
            <a:xfrm rot="5400000">
              <a:off x="816169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836998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itle Slide with White Signa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"/>
          <p:cNvSpPr/>
          <p:nvPr/>
        </p:nvSpPr>
        <p:spPr>
          <a:xfrm>
            <a:off x="-25400" y="4275286"/>
            <a:ext cx="9180711" cy="2594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sp>
        <p:nvSpPr>
          <p:cNvPr id="15" name="Text Placeholder 1"/>
          <p:cNvSpPr txBox="1">
            <a:spLocks noGrp="1"/>
          </p:cNvSpPr>
          <p:nvPr>
            <p:ph type="body" sz="half" idx="21"/>
          </p:nvPr>
        </p:nvSpPr>
        <p:spPr>
          <a:xfrm>
            <a:off x="1123354" y="1674075"/>
            <a:ext cx="6883203" cy="259496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600" b="1" cap="all" baseline="0">
                <a:solidFill>
                  <a:schemeClr val="tx1"/>
                </a:solidFill>
                <a:latin typeface="Galano Grotesque" pitchFamily="2" charset="77"/>
                <a:ea typeface="Galano Grotesque"/>
                <a:cs typeface="Galano Grotesque"/>
                <a:sym typeface="Galano Grotesqu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2"/>
          <p:cNvSpPr txBox="1">
            <a:spLocks noGrp="1"/>
          </p:cNvSpPr>
          <p:nvPr>
            <p:ph type="body" sz="half" idx="22"/>
          </p:nvPr>
        </p:nvSpPr>
        <p:spPr>
          <a:xfrm>
            <a:off x="1123354" y="4524902"/>
            <a:ext cx="6883203" cy="18567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  <a:defRPr sz="5000" b="1">
                <a:solidFill>
                  <a:srgbClr val="2A2A2A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pPr>
            <a:r>
              <a:rPr lang="en-US" sz="2000" b="0" cap="all">
                <a:latin typeface="Apercu Bold"/>
                <a:sym typeface="Apercu Bold"/>
              </a:rPr>
              <a:t>Click to edit Master text styles</a:t>
            </a:r>
          </a:p>
          <a:p>
            <a:pPr marL="0" lvl="1" indent="0">
              <a:spcBef>
                <a:spcPts val="0"/>
              </a:spcBef>
              <a:buClrTx/>
              <a:buSzTx/>
              <a:buNone/>
              <a:defRPr sz="5000" b="1">
                <a:solidFill>
                  <a:srgbClr val="2A2A2A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pPr>
            <a:r>
              <a:rPr lang="en-US" sz="2000" b="0" cap="all">
                <a:latin typeface="Apercu Bold"/>
                <a:sym typeface="Apercu Bold"/>
              </a:rPr>
              <a:t>Second level</a:t>
            </a:r>
          </a:p>
          <a:p>
            <a:pPr marL="0" lvl="2" indent="0">
              <a:spcBef>
                <a:spcPts val="0"/>
              </a:spcBef>
              <a:buClrTx/>
              <a:buSzTx/>
              <a:buNone/>
              <a:defRPr sz="5000" b="1">
                <a:solidFill>
                  <a:srgbClr val="2A2A2A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pPr>
            <a:r>
              <a:rPr lang="en-US" sz="2000" b="0" cap="all">
                <a:latin typeface="Apercu Bold"/>
                <a:sym typeface="Apercu Bold"/>
              </a:rPr>
              <a:t>Third level</a:t>
            </a: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B8D19588-9218-8B4D-B785-7F69077FAE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626" y="513612"/>
            <a:ext cx="1634570" cy="3581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26EB2BF-7EDC-A048-BE71-95B3AF14198F}"/>
              </a:ext>
            </a:extLst>
          </p:cNvPr>
          <p:cNvGrpSpPr/>
          <p:nvPr userDrawn="1"/>
        </p:nvGrpSpPr>
        <p:grpSpPr>
          <a:xfrm>
            <a:off x="7779138" y="0"/>
            <a:ext cx="1364861" cy="1273083"/>
            <a:chOff x="7779138" y="0"/>
            <a:chExt cx="1364861" cy="1273083"/>
          </a:xfrm>
        </p:grpSpPr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78BB1E89-C121-4541-9452-BA00C19E2087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7">
              <a:extLst>
                <a:ext uri="{FF2B5EF4-FFF2-40B4-BE49-F238E27FC236}">
                  <a16:creationId xmlns:a16="http://schemas.microsoft.com/office/drawing/2014/main" id="{8F0C9971-E796-2141-944A-059C227F41FA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8">
              <a:extLst>
                <a:ext uri="{FF2B5EF4-FFF2-40B4-BE49-F238E27FC236}">
                  <a16:creationId xmlns:a16="http://schemas.microsoft.com/office/drawing/2014/main" id="{81FF5502-F595-CE40-A6BD-9C72495F5A8F}"/>
                </a:ext>
              </a:extLst>
            </p:cNvPr>
            <p:cNvSpPr/>
            <p:nvPr/>
          </p:nvSpPr>
          <p:spPr>
            <a:xfrm rot="5400000">
              <a:off x="7779138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9">
              <a:extLst>
                <a:ext uri="{FF2B5EF4-FFF2-40B4-BE49-F238E27FC236}">
                  <a16:creationId xmlns:a16="http://schemas.microsoft.com/office/drawing/2014/main" id="{ACEB662D-06EC-4F42-9C4E-9A593DDC9A2C}"/>
                </a:ext>
              </a:extLst>
            </p:cNvPr>
            <p:cNvSpPr/>
            <p:nvPr/>
          </p:nvSpPr>
          <p:spPr>
            <a:xfrm rot="5400000">
              <a:off x="816169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9C649752-F60A-0C4A-A55B-43627F9B1055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D2C740B0-094D-6B49-AA26-931904EE96B0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2">
              <a:extLst>
                <a:ext uri="{FF2B5EF4-FFF2-40B4-BE49-F238E27FC236}">
                  <a16:creationId xmlns:a16="http://schemas.microsoft.com/office/drawing/2014/main" id="{D87250BB-7E02-9846-84F0-FE324B2EACCF}"/>
                </a:ext>
              </a:extLst>
            </p:cNvPr>
            <p:cNvSpPr/>
            <p:nvPr/>
          </p:nvSpPr>
          <p:spPr>
            <a:xfrm rot="5400000">
              <a:off x="7779138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8">
              <a:extLst>
                <a:ext uri="{FF2B5EF4-FFF2-40B4-BE49-F238E27FC236}">
                  <a16:creationId xmlns:a16="http://schemas.microsoft.com/office/drawing/2014/main" id="{CF1E4520-E369-5D4C-AE7C-EA7085890402}"/>
                </a:ext>
              </a:extLst>
            </p:cNvPr>
            <p:cNvSpPr/>
            <p:nvPr/>
          </p:nvSpPr>
          <p:spPr>
            <a:xfrm rot="5400000">
              <a:off x="816169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19">
              <a:extLst>
                <a:ext uri="{FF2B5EF4-FFF2-40B4-BE49-F238E27FC236}">
                  <a16:creationId xmlns:a16="http://schemas.microsoft.com/office/drawing/2014/main" id="{F20D6222-3955-7F42-98A4-B6ABC4E6C711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0">
              <a:extLst>
                <a:ext uri="{FF2B5EF4-FFF2-40B4-BE49-F238E27FC236}">
                  <a16:creationId xmlns:a16="http://schemas.microsoft.com/office/drawing/2014/main" id="{0C7816B1-F59C-5749-8D78-9AEDBBB9C753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1">
              <a:extLst>
                <a:ext uri="{FF2B5EF4-FFF2-40B4-BE49-F238E27FC236}">
                  <a16:creationId xmlns:a16="http://schemas.microsoft.com/office/drawing/2014/main" id="{94F22CE2-7EF3-A74A-B51A-A0A17834314D}"/>
                </a:ext>
              </a:extLst>
            </p:cNvPr>
            <p:cNvSpPr/>
            <p:nvPr/>
          </p:nvSpPr>
          <p:spPr>
            <a:xfrm rot="5400000">
              <a:off x="7779138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2">
              <a:extLst>
                <a:ext uri="{FF2B5EF4-FFF2-40B4-BE49-F238E27FC236}">
                  <a16:creationId xmlns:a16="http://schemas.microsoft.com/office/drawing/2014/main" id="{16EA80B8-BD46-AA4E-820D-8C72F00C9C6E}"/>
                </a:ext>
              </a:extLst>
            </p:cNvPr>
            <p:cNvSpPr/>
            <p:nvPr/>
          </p:nvSpPr>
          <p:spPr>
            <a:xfrm rot="5400000">
              <a:off x="816169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3">
              <a:extLst>
                <a:ext uri="{FF2B5EF4-FFF2-40B4-BE49-F238E27FC236}">
                  <a16:creationId xmlns:a16="http://schemas.microsoft.com/office/drawing/2014/main" id="{B4DF8C99-4D5B-E34B-84A8-575152B3AA71}"/>
                </a:ext>
              </a:extLst>
            </p:cNvPr>
            <p:cNvSpPr/>
            <p:nvPr/>
          </p:nvSpPr>
          <p:spPr>
            <a:xfrm rot="5400000">
              <a:off x="855824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4">
              <a:extLst>
                <a:ext uri="{FF2B5EF4-FFF2-40B4-BE49-F238E27FC236}">
                  <a16:creationId xmlns:a16="http://schemas.microsoft.com/office/drawing/2014/main" id="{88AE0B6F-63C3-CF46-A78D-CC45A0872BBC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5">
              <a:extLst>
                <a:ext uri="{FF2B5EF4-FFF2-40B4-BE49-F238E27FC236}">
                  <a16:creationId xmlns:a16="http://schemas.microsoft.com/office/drawing/2014/main" id="{6D94C9D7-92F4-6D48-AACA-9788CDCB4B47}"/>
                </a:ext>
              </a:extLst>
            </p:cNvPr>
            <p:cNvSpPr/>
            <p:nvPr/>
          </p:nvSpPr>
          <p:spPr>
            <a:xfrm rot="5400000">
              <a:off x="7779138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6">
              <a:extLst>
                <a:ext uri="{FF2B5EF4-FFF2-40B4-BE49-F238E27FC236}">
                  <a16:creationId xmlns:a16="http://schemas.microsoft.com/office/drawing/2014/main" id="{C017385B-7A7C-1D4A-9893-C4EBCC27BD3E}"/>
                </a:ext>
              </a:extLst>
            </p:cNvPr>
            <p:cNvSpPr/>
            <p:nvPr/>
          </p:nvSpPr>
          <p:spPr>
            <a:xfrm rot="5400000">
              <a:off x="816169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688165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787399" y="344735"/>
            <a:ext cx="7457189" cy="11425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ClrTx/>
              <a:buSzTx/>
              <a:buNone/>
              <a:defRPr sz="5000" b="1">
                <a:solidFill>
                  <a:schemeClr val="bg1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CA013F6-AC38-D54A-BA4D-AD38513D0B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400" y="1760538"/>
            <a:ext cx="7457190" cy="328612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60315E8-5D7A-8242-9014-623CF76BAFBE}"/>
              </a:ext>
            </a:extLst>
          </p:cNvPr>
          <p:cNvGrpSpPr/>
          <p:nvPr userDrawn="1"/>
        </p:nvGrpSpPr>
        <p:grpSpPr>
          <a:xfrm>
            <a:off x="8558244" y="0"/>
            <a:ext cx="585755" cy="2728364"/>
            <a:chOff x="8558244" y="0"/>
            <a:chExt cx="585755" cy="2728364"/>
          </a:xfrm>
        </p:grpSpPr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04E3746C-321F-F543-A9E6-982322DE717D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7">
              <a:extLst>
                <a:ext uri="{FF2B5EF4-FFF2-40B4-BE49-F238E27FC236}">
                  <a16:creationId xmlns:a16="http://schemas.microsoft.com/office/drawing/2014/main" id="{DC32F1AB-0C90-8346-A524-F7137C48113F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8">
              <a:extLst>
                <a:ext uri="{FF2B5EF4-FFF2-40B4-BE49-F238E27FC236}">
                  <a16:creationId xmlns:a16="http://schemas.microsoft.com/office/drawing/2014/main" id="{65F6A9FD-0D8D-C746-8F56-D88311663CF7}"/>
                </a:ext>
              </a:extLst>
            </p:cNvPr>
            <p:cNvSpPr/>
            <p:nvPr/>
          </p:nvSpPr>
          <p:spPr>
            <a:xfrm rot="5400000">
              <a:off x="8558244" y="145528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9">
              <a:extLst>
                <a:ext uri="{FF2B5EF4-FFF2-40B4-BE49-F238E27FC236}">
                  <a16:creationId xmlns:a16="http://schemas.microsoft.com/office/drawing/2014/main" id="{0CEEE608-A448-4C4B-8DF0-A98D5E3EEE26}"/>
                </a:ext>
              </a:extLst>
            </p:cNvPr>
            <p:cNvSpPr/>
            <p:nvPr/>
          </p:nvSpPr>
          <p:spPr>
            <a:xfrm rot="5400000">
              <a:off x="8940800" y="145528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10">
              <a:extLst>
                <a:ext uri="{FF2B5EF4-FFF2-40B4-BE49-F238E27FC236}">
                  <a16:creationId xmlns:a16="http://schemas.microsoft.com/office/drawing/2014/main" id="{7717E3C8-57C1-4B44-87CF-6A636C1E5D72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11">
              <a:extLst>
                <a:ext uri="{FF2B5EF4-FFF2-40B4-BE49-F238E27FC236}">
                  <a16:creationId xmlns:a16="http://schemas.microsoft.com/office/drawing/2014/main" id="{59F205B9-E44A-014F-97BA-77495E7E2FC5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12">
              <a:extLst>
                <a:ext uri="{FF2B5EF4-FFF2-40B4-BE49-F238E27FC236}">
                  <a16:creationId xmlns:a16="http://schemas.microsoft.com/office/drawing/2014/main" id="{D6CE31E3-E6A7-C74C-9E40-49F2F65444CC}"/>
                </a:ext>
              </a:extLst>
            </p:cNvPr>
            <p:cNvSpPr/>
            <p:nvPr/>
          </p:nvSpPr>
          <p:spPr>
            <a:xfrm rot="5400000">
              <a:off x="8558244" y="179584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18">
              <a:extLst>
                <a:ext uri="{FF2B5EF4-FFF2-40B4-BE49-F238E27FC236}">
                  <a16:creationId xmlns:a16="http://schemas.microsoft.com/office/drawing/2014/main" id="{EA05B99E-7D60-A24C-94C5-F1DFC49554C1}"/>
                </a:ext>
              </a:extLst>
            </p:cNvPr>
            <p:cNvSpPr/>
            <p:nvPr/>
          </p:nvSpPr>
          <p:spPr>
            <a:xfrm rot="5400000">
              <a:off x="8940800" y="179584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19">
              <a:extLst>
                <a:ext uri="{FF2B5EF4-FFF2-40B4-BE49-F238E27FC236}">
                  <a16:creationId xmlns:a16="http://schemas.microsoft.com/office/drawing/2014/main" id="{FA8BBE50-FE70-E44E-999C-3409F6466795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20">
              <a:extLst>
                <a:ext uri="{FF2B5EF4-FFF2-40B4-BE49-F238E27FC236}">
                  <a16:creationId xmlns:a16="http://schemas.microsoft.com/office/drawing/2014/main" id="{E4FAAB45-9B1E-D040-B3DD-741E949C1812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21">
              <a:extLst>
                <a:ext uri="{FF2B5EF4-FFF2-40B4-BE49-F238E27FC236}">
                  <a16:creationId xmlns:a16="http://schemas.microsoft.com/office/drawing/2014/main" id="{1C229E9F-79FD-D645-823D-73ED19FDAA8D}"/>
                </a:ext>
              </a:extLst>
            </p:cNvPr>
            <p:cNvSpPr/>
            <p:nvPr/>
          </p:nvSpPr>
          <p:spPr>
            <a:xfrm rot="5400000">
              <a:off x="8558244" y="215041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22">
              <a:extLst>
                <a:ext uri="{FF2B5EF4-FFF2-40B4-BE49-F238E27FC236}">
                  <a16:creationId xmlns:a16="http://schemas.microsoft.com/office/drawing/2014/main" id="{3B8ADA31-DF26-E846-810E-A23FEE98ACA2}"/>
                </a:ext>
              </a:extLst>
            </p:cNvPr>
            <p:cNvSpPr/>
            <p:nvPr/>
          </p:nvSpPr>
          <p:spPr>
            <a:xfrm rot="5400000">
              <a:off x="8940800" y="215041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23">
              <a:extLst>
                <a:ext uri="{FF2B5EF4-FFF2-40B4-BE49-F238E27FC236}">
                  <a16:creationId xmlns:a16="http://schemas.microsoft.com/office/drawing/2014/main" id="{D66CC95C-6F4D-7846-A246-FECA7623BC86}"/>
                </a:ext>
              </a:extLst>
            </p:cNvPr>
            <p:cNvSpPr/>
            <p:nvPr/>
          </p:nvSpPr>
          <p:spPr>
            <a:xfrm rot="5400000">
              <a:off x="855824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24">
              <a:extLst>
                <a:ext uri="{FF2B5EF4-FFF2-40B4-BE49-F238E27FC236}">
                  <a16:creationId xmlns:a16="http://schemas.microsoft.com/office/drawing/2014/main" id="{016B2821-1B57-8C4B-8E04-2BA1FD8F575A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25">
              <a:extLst>
                <a:ext uri="{FF2B5EF4-FFF2-40B4-BE49-F238E27FC236}">
                  <a16:creationId xmlns:a16="http://schemas.microsoft.com/office/drawing/2014/main" id="{EE3DC8A9-6D7E-DE4F-BAB5-9AA5F5DC93B1}"/>
                </a:ext>
              </a:extLst>
            </p:cNvPr>
            <p:cNvSpPr/>
            <p:nvPr/>
          </p:nvSpPr>
          <p:spPr>
            <a:xfrm rot="5400000">
              <a:off x="8558244" y="252516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26">
              <a:extLst>
                <a:ext uri="{FF2B5EF4-FFF2-40B4-BE49-F238E27FC236}">
                  <a16:creationId xmlns:a16="http://schemas.microsoft.com/office/drawing/2014/main" id="{974D79A9-DB31-A54E-8C4D-071BE63ECCD0}"/>
                </a:ext>
              </a:extLst>
            </p:cNvPr>
            <p:cNvSpPr/>
            <p:nvPr/>
          </p:nvSpPr>
          <p:spPr>
            <a:xfrm rot="5400000">
              <a:off x="8940800" y="252516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Rectangle">
            <a:extLst>
              <a:ext uri="{FF2B5EF4-FFF2-40B4-BE49-F238E27FC236}">
                <a16:creationId xmlns:a16="http://schemas.microsoft.com/office/drawing/2014/main" id="{86042919-8A30-B94F-BA0C-4B6A5DC2F4EA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41" name="Image" descr="Image">
            <a:extLst>
              <a:ext uri="{FF2B5EF4-FFF2-40B4-BE49-F238E27FC236}">
                <a16:creationId xmlns:a16="http://schemas.microsoft.com/office/drawing/2014/main" id="{41C04B63-36C8-FA4C-B280-0F92A39E2B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lide Number">
            <a:extLst>
              <a:ext uri="{FF2B5EF4-FFF2-40B4-BE49-F238E27FC236}">
                <a16:creationId xmlns:a16="http://schemas.microsoft.com/office/drawing/2014/main" id="{470D376E-9B0A-DF4D-B7C5-E131FB3E4DE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383712" y="6473361"/>
            <a:ext cx="341188" cy="188732"/>
          </a:xfrm>
          <a:prstGeom prst="rect">
            <a:avLst/>
          </a:prstGeom>
        </p:spPr>
        <p:txBody>
          <a:bodyPr wrap="square"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275302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"/>
          <p:cNvSpPr/>
          <p:nvPr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2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3712" y="6473361"/>
            <a:ext cx="341188" cy="188732"/>
          </a:xfrm>
          <a:prstGeom prst="rect">
            <a:avLst/>
          </a:prstGeom>
        </p:spPr>
        <p:txBody>
          <a:bodyPr wrap="square"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437DAF8-E343-174C-B466-288BD0F7C3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7399" y="344735"/>
            <a:ext cx="7457189" cy="11425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ClrTx/>
              <a:buSzTx/>
              <a:buNone/>
              <a:defRPr sz="5000" b="1">
                <a:solidFill>
                  <a:schemeClr val="bg1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F36A32C6-6347-8844-AF5A-690B67DA833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400" y="1760538"/>
            <a:ext cx="7457190" cy="328612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084647F-95FB-8449-ABD7-E8D339BBA902}"/>
              </a:ext>
            </a:extLst>
          </p:cNvPr>
          <p:cNvGrpSpPr/>
          <p:nvPr userDrawn="1"/>
        </p:nvGrpSpPr>
        <p:grpSpPr>
          <a:xfrm>
            <a:off x="8558244" y="0"/>
            <a:ext cx="585755" cy="2728364"/>
            <a:chOff x="8558244" y="0"/>
            <a:chExt cx="585755" cy="2728364"/>
          </a:xfrm>
        </p:grpSpPr>
        <p:sp>
          <p:nvSpPr>
            <p:cNvPr id="33" name="Graphic 6">
              <a:extLst>
                <a:ext uri="{FF2B5EF4-FFF2-40B4-BE49-F238E27FC236}">
                  <a16:creationId xmlns:a16="http://schemas.microsoft.com/office/drawing/2014/main" id="{1B0CB1EB-E9D0-114F-B6B7-200A4040C3ED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7">
              <a:extLst>
                <a:ext uri="{FF2B5EF4-FFF2-40B4-BE49-F238E27FC236}">
                  <a16:creationId xmlns:a16="http://schemas.microsoft.com/office/drawing/2014/main" id="{3BBCFD2C-D301-F746-B90D-38CFF3AE8E9D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8">
              <a:extLst>
                <a:ext uri="{FF2B5EF4-FFF2-40B4-BE49-F238E27FC236}">
                  <a16:creationId xmlns:a16="http://schemas.microsoft.com/office/drawing/2014/main" id="{0E573A0D-3598-8B47-BDCF-C046778CF03D}"/>
                </a:ext>
              </a:extLst>
            </p:cNvPr>
            <p:cNvSpPr/>
            <p:nvPr/>
          </p:nvSpPr>
          <p:spPr>
            <a:xfrm rot="5400000">
              <a:off x="8558244" y="145528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9">
              <a:extLst>
                <a:ext uri="{FF2B5EF4-FFF2-40B4-BE49-F238E27FC236}">
                  <a16:creationId xmlns:a16="http://schemas.microsoft.com/office/drawing/2014/main" id="{CD9B92BF-CA00-AD4F-AF3A-7657800A57AE}"/>
                </a:ext>
              </a:extLst>
            </p:cNvPr>
            <p:cNvSpPr/>
            <p:nvPr/>
          </p:nvSpPr>
          <p:spPr>
            <a:xfrm rot="5400000">
              <a:off x="8940800" y="145528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10">
              <a:extLst>
                <a:ext uri="{FF2B5EF4-FFF2-40B4-BE49-F238E27FC236}">
                  <a16:creationId xmlns:a16="http://schemas.microsoft.com/office/drawing/2014/main" id="{DE9F9063-6BD0-7E45-9BB1-ABC5A1FFCBE9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11">
              <a:extLst>
                <a:ext uri="{FF2B5EF4-FFF2-40B4-BE49-F238E27FC236}">
                  <a16:creationId xmlns:a16="http://schemas.microsoft.com/office/drawing/2014/main" id="{BB036C5D-A609-004C-A913-4AFC75514BD4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12">
              <a:extLst>
                <a:ext uri="{FF2B5EF4-FFF2-40B4-BE49-F238E27FC236}">
                  <a16:creationId xmlns:a16="http://schemas.microsoft.com/office/drawing/2014/main" id="{7BAC5E0B-1BF3-D04B-B6C8-701117D41350}"/>
                </a:ext>
              </a:extLst>
            </p:cNvPr>
            <p:cNvSpPr/>
            <p:nvPr/>
          </p:nvSpPr>
          <p:spPr>
            <a:xfrm rot="5400000">
              <a:off x="8558244" y="179584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18">
              <a:extLst>
                <a:ext uri="{FF2B5EF4-FFF2-40B4-BE49-F238E27FC236}">
                  <a16:creationId xmlns:a16="http://schemas.microsoft.com/office/drawing/2014/main" id="{0D766AC1-1A40-2B48-8A49-71161727D990}"/>
                </a:ext>
              </a:extLst>
            </p:cNvPr>
            <p:cNvSpPr/>
            <p:nvPr/>
          </p:nvSpPr>
          <p:spPr>
            <a:xfrm rot="5400000">
              <a:off x="8940800" y="179584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19">
              <a:extLst>
                <a:ext uri="{FF2B5EF4-FFF2-40B4-BE49-F238E27FC236}">
                  <a16:creationId xmlns:a16="http://schemas.microsoft.com/office/drawing/2014/main" id="{58EF0185-6D11-2642-9147-3442937D912E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20">
              <a:extLst>
                <a:ext uri="{FF2B5EF4-FFF2-40B4-BE49-F238E27FC236}">
                  <a16:creationId xmlns:a16="http://schemas.microsoft.com/office/drawing/2014/main" id="{69DC1BD7-0F97-1D43-B683-995C100E93C2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21">
              <a:extLst>
                <a:ext uri="{FF2B5EF4-FFF2-40B4-BE49-F238E27FC236}">
                  <a16:creationId xmlns:a16="http://schemas.microsoft.com/office/drawing/2014/main" id="{24010DF7-912E-FE49-BC95-B4C0C887D117}"/>
                </a:ext>
              </a:extLst>
            </p:cNvPr>
            <p:cNvSpPr/>
            <p:nvPr/>
          </p:nvSpPr>
          <p:spPr>
            <a:xfrm rot="5400000">
              <a:off x="8558244" y="215041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22">
              <a:extLst>
                <a:ext uri="{FF2B5EF4-FFF2-40B4-BE49-F238E27FC236}">
                  <a16:creationId xmlns:a16="http://schemas.microsoft.com/office/drawing/2014/main" id="{E14FABAC-4A38-3544-B2CD-52EBA78BCD7C}"/>
                </a:ext>
              </a:extLst>
            </p:cNvPr>
            <p:cNvSpPr/>
            <p:nvPr/>
          </p:nvSpPr>
          <p:spPr>
            <a:xfrm rot="5400000">
              <a:off x="8940800" y="215041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23">
              <a:extLst>
                <a:ext uri="{FF2B5EF4-FFF2-40B4-BE49-F238E27FC236}">
                  <a16:creationId xmlns:a16="http://schemas.microsoft.com/office/drawing/2014/main" id="{5D0A9FD7-3F5B-5240-8F9D-B3CC53552788}"/>
                </a:ext>
              </a:extLst>
            </p:cNvPr>
            <p:cNvSpPr/>
            <p:nvPr/>
          </p:nvSpPr>
          <p:spPr>
            <a:xfrm rot="5400000">
              <a:off x="855824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24">
              <a:extLst>
                <a:ext uri="{FF2B5EF4-FFF2-40B4-BE49-F238E27FC236}">
                  <a16:creationId xmlns:a16="http://schemas.microsoft.com/office/drawing/2014/main" id="{3541B015-CCF6-BC42-B377-671CAE3F86D3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25">
              <a:extLst>
                <a:ext uri="{FF2B5EF4-FFF2-40B4-BE49-F238E27FC236}">
                  <a16:creationId xmlns:a16="http://schemas.microsoft.com/office/drawing/2014/main" id="{6AF99E54-02F3-DB42-9663-12A9A05585D1}"/>
                </a:ext>
              </a:extLst>
            </p:cNvPr>
            <p:cNvSpPr/>
            <p:nvPr/>
          </p:nvSpPr>
          <p:spPr>
            <a:xfrm rot="5400000">
              <a:off x="8558244" y="252516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26">
              <a:extLst>
                <a:ext uri="{FF2B5EF4-FFF2-40B4-BE49-F238E27FC236}">
                  <a16:creationId xmlns:a16="http://schemas.microsoft.com/office/drawing/2014/main" id="{93A243A7-D34A-5840-9BD5-9D7ECA9C37F4}"/>
                </a:ext>
              </a:extLst>
            </p:cNvPr>
            <p:cNvSpPr/>
            <p:nvPr/>
          </p:nvSpPr>
          <p:spPr>
            <a:xfrm rot="5400000">
              <a:off x="8940800" y="252516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906791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"/>
          <p:cNvSpPr/>
          <p:nvPr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2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10" y="6380843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4588" y="6575277"/>
            <a:ext cx="480312" cy="45719"/>
          </a:xfrm>
          <a:prstGeom prst="rect">
            <a:avLst/>
          </a:prstGeom>
        </p:spPr>
        <p:txBody>
          <a:bodyPr wrap="square"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47CCD0E-0BAC-314C-94FD-E4F6950BD2B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7399" y="344735"/>
            <a:ext cx="7457189" cy="11425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ClrTx/>
              <a:buSzTx/>
              <a:buNone/>
              <a:defRPr sz="5000" b="1">
                <a:solidFill>
                  <a:schemeClr val="tx1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2FF89F0-5739-8447-AF97-E3A767D4D2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400" y="1760538"/>
            <a:ext cx="7457190" cy="3286125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13294F-BE65-9046-9949-D73939240C1F}"/>
              </a:ext>
            </a:extLst>
          </p:cNvPr>
          <p:cNvGrpSpPr/>
          <p:nvPr userDrawn="1"/>
        </p:nvGrpSpPr>
        <p:grpSpPr>
          <a:xfrm>
            <a:off x="8558244" y="0"/>
            <a:ext cx="585755" cy="2700932"/>
            <a:chOff x="8558244" y="0"/>
            <a:chExt cx="585755" cy="2700932"/>
          </a:xfrm>
        </p:grpSpPr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19A0B775-98EE-F445-BCA3-D5540178B665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7">
              <a:extLst>
                <a:ext uri="{FF2B5EF4-FFF2-40B4-BE49-F238E27FC236}">
                  <a16:creationId xmlns:a16="http://schemas.microsoft.com/office/drawing/2014/main" id="{2FC5F70B-41B8-B74B-A057-1960D8A585AA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8">
              <a:extLst>
                <a:ext uri="{FF2B5EF4-FFF2-40B4-BE49-F238E27FC236}">
                  <a16:creationId xmlns:a16="http://schemas.microsoft.com/office/drawing/2014/main" id="{1714CBCD-58D7-DF4B-ACEF-8FCD3B61B682}"/>
                </a:ext>
              </a:extLst>
            </p:cNvPr>
            <p:cNvSpPr/>
            <p:nvPr/>
          </p:nvSpPr>
          <p:spPr>
            <a:xfrm rot="5400000">
              <a:off x="8558244" y="142784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D6B1952F-B74A-E842-A3D1-A078D493B51E}"/>
                </a:ext>
              </a:extLst>
            </p:cNvPr>
            <p:cNvSpPr/>
            <p:nvPr/>
          </p:nvSpPr>
          <p:spPr>
            <a:xfrm rot="5400000">
              <a:off x="8940800" y="142784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0">
              <a:extLst>
                <a:ext uri="{FF2B5EF4-FFF2-40B4-BE49-F238E27FC236}">
                  <a16:creationId xmlns:a16="http://schemas.microsoft.com/office/drawing/2014/main" id="{379B92B5-BC14-E341-A759-E1EDB00362E5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1">
              <a:extLst>
                <a:ext uri="{FF2B5EF4-FFF2-40B4-BE49-F238E27FC236}">
                  <a16:creationId xmlns:a16="http://schemas.microsoft.com/office/drawing/2014/main" id="{B013A818-B40C-224D-9574-8905BD3274AF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BFB3221D-0EFB-9B46-B77E-7D0E6910A065}"/>
                </a:ext>
              </a:extLst>
            </p:cNvPr>
            <p:cNvSpPr/>
            <p:nvPr/>
          </p:nvSpPr>
          <p:spPr>
            <a:xfrm rot="5400000">
              <a:off x="8558244" y="176841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8">
              <a:extLst>
                <a:ext uri="{FF2B5EF4-FFF2-40B4-BE49-F238E27FC236}">
                  <a16:creationId xmlns:a16="http://schemas.microsoft.com/office/drawing/2014/main" id="{614BDB8C-65EA-2B40-9FAA-6D81BFCBC27D}"/>
                </a:ext>
              </a:extLst>
            </p:cNvPr>
            <p:cNvSpPr/>
            <p:nvPr/>
          </p:nvSpPr>
          <p:spPr>
            <a:xfrm rot="5400000">
              <a:off x="8940800" y="176841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9">
              <a:extLst>
                <a:ext uri="{FF2B5EF4-FFF2-40B4-BE49-F238E27FC236}">
                  <a16:creationId xmlns:a16="http://schemas.microsoft.com/office/drawing/2014/main" id="{00F783A0-7956-8249-BC05-A6792DAE610D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20">
              <a:extLst>
                <a:ext uri="{FF2B5EF4-FFF2-40B4-BE49-F238E27FC236}">
                  <a16:creationId xmlns:a16="http://schemas.microsoft.com/office/drawing/2014/main" id="{416912CF-6F3C-9B47-A1EA-C993B854FE63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1">
              <a:extLst>
                <a:ext uri="{FF2B5EF4-FFF2-40B4-BE49-F238E27FC236}">
                  <a16:creationId xmlns:a16="http://schemas.microsoft.com/office/drawing/2014/main" id="{6FDBB4AB-64E3-C94C-B5EF-E9498808102E}"/>
                </a:ext>
              </a:extLst>
            </p:cNvPr>
            <p:cNvSpPr/>
            <p:nvPr/>
          </p:nvSpPr>
          <p:spPr>
            <a:xfrm rot="5400000">
              <a:off x="8558244" y="21229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2">
              <a:extLst>
                <a:ext uri="{FF2B5EF4-FFF2-40B4-BE49-F238E27FC236}">
                  <a16:creationId xmlns:a16="http://schemas.microsoft.com/office/drawing/2014/main" id="{1730E30C-71B8-AB49-B276-8E462D4FBA37}"/>
                </a:ext>
              </a:extLst>
            </p:cNvPr>
            <p:cNvSpPr/>
            <p:nvPr/>
          </p:nvSpPr>
          <p:spPr>
            <a:xfrm rot="5400000">
              <a:off x="8940800" y="21229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3">
              <a:extLst>
                <a:ext uri="{FF2B5EF4-FFF2-40B4-BE49-F238E27FC236}">
                  <a16:creationId xmlns:a16="http://schemas.microsoft.com/office/drawing/2014/main" id="{C2339270-899D-3341-85CC-7EF76B4D220E}"/>
                </a:ext>
              </a:extLst>
            </p:cNvPr>
            <p:cNvSpPr/>
            <p:nvPr/>
          </p:nvSpPr>
          <p:spPr>
            <a:xfrm rot="5400000">
              <a:off x="855824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4">
              <a:extLst>
                <a:ext uri="{FF2B5EF4-FFF2-40B4-BE49-F238E27FC236}">
                  <a16:creationId xmlns:a16="http://schemas.microsoft.com/office/drawing/2014/main" id="{FFC312A2-B7AF-B54E-849C-364FCEDB3E51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5">
              <a:extLst>
                <a:ext uri="{FF2B5EF4-FFF2-40B4-BE49-F238E27FC236}">
                  <a16:creationId xmlns:a16="http://schemas.microsoft.com/office/drawing/2014/main" id="{D3301130-4E29-2E40-B21F-EE3FA0A6D31B}"/>
                </a:ext>
              </a:extLst>
            </p:cNvPr>
            <p:cNvSpPr/>
            <p:nvPr/>
          </p:nvSpPr>
          <p:spPr>
            <a:xfrm rot="5400000">
              <a:off x="8558244" y="2497733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6">
              <a:extLst>
                <a:ext uri="{FF2B5EF4-FFF2-40B4-BE49-F238E27FC236}">
                  <a16:creationId xmlns:a16="http://schemas.microsoft.com/office/drawing/2014/main" id="{6FAD80E6-7651-F642-89DF-7375C66BD4EA}"/>
                </a:ext>
              </a:extLst>
            </p:cNvPr>
            <p:cNvSpPr/>
            <p:nvPr/>
          </p:nvSpPr>
          <p:spPr>
            <a:xfrm rot="5400000">
              <a:off x="8940800" y="2497733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577384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Divider Slid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5920" y="2184262"/>
            <a:ext cx="7752160" cy="248947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 baseline="0">
                <a:solidFill>
                  <a:schemeClr val="tx1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2pPr>
            <a:lvl3pPr marL="0" indent="4680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3pPr>
            <a:lvl4pPr algn="ctr">
              <a:lnSpc>
                <a:spcPct val="70000"/>
              </a:lnSpc>
              <a:spcBef>
                <a:spcPts val="0"/>
              </a:spcBef>
              <a:buClrTx/>
              <a:buFont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4pPr>
            <a:lvl5pPr marL="1394089" indent="-482864" algn="ctr">
              <a:lnSpc>
                <a:spcPct val="70000"/>
              </a:lnSpc>
              <a:spcBef>
                <a:spcPts val="0"/>
              </a:spcBef>
              <a:buClr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5pPr>
          </a:lstStyle>
          <a:p>
            <a:r>
              <a:rPr dirty="0"/>
              <a:t>Divider slide title goes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D0C3D0-740A-B54F-B5E0-571EED6B7A75}"/>
              </a:ext>
            </a:extLst>
          </p:cNvPr>
          <p:cNvGrpSpPr/>
          <p:nvPr userDrawn="1"/>
        </p:nvGrpSpPr>
        <p:grpSpPr>
          <a:xfrm>
            <a:off x="7779138" y="0"/>
            <a:ext cx="1364861" cy="1273083"/>
            <a:chOff x="7779138" y="0"/>
            <a:chExt cx="1364861" cy="1273083"/>
          </a:xfrm>
        </p:grpSpPr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C0E19800-81BE-8040-90E6-6D8A0BE3898D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7">
              <a:extLst>
                <a:ext uri="{FF2B5EF4-FFF2-40B4-BE49-F238E27FC236}">
                  <a16:creationId xmlns:a16="http://schemas.microsoft.com/office/drawing/2014/main" id="{3A10CAAC-AA2E-6D41-AE3F-F26F9EDD3468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8">
              <a:extLst>
                <a:ext uri="{FF2B5EF4-FFF2-40B4-BE49-F238E27FC236}">
                  <a16:creationId xmlns:a16="http://schemas.microsoft.com/office/drawing/2014/main" id="{C5580D02-F21D-C14B-AA91-B97F97DC8A94}"/>
                </a:ext>
              </a:extLst>
            </p:cNvPr>
            <p:cNvSpPr/>
            <p:nvPr/>
          </p:nvSpPr>
          <p:spPr>
            <a:xfrm rot="5400000">
              <a:off x="7779138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D40870BE-99CF-FB4B-84A6-CEAA4E6A2D2D}"/>
                </a:ext>
              </a:extLst>
            </p:cNvPr>
            <p:cNvSpPr/>
            <p:nvPr/>
          </p:nvSpPr>
          <p:spPr>
            <a:xfrm rot="5400000">
              <a:off x="816169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BBFB4D23-57EE-C24A-B8B7-31FF2A019D39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1">
              <a:extLst>
                <a:ext uri="{FF2B5EF4-FFF2-40B4-BE49-F238E27FC236}">
                  <a16:creationId xmlns:a16="http://schemas.microsoft.com/office/drawing/2014/main" id="{75DDB09C-D517-804C-BF92-E1C622313E63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8">
              <a:extLst>
                <a:ext uri="{FF2B5EF4-FFF2-40B4-BE49-F238E27FC236}">
                  <a16:creationId xmlns:a16="http://schemas.microsoft.com/office/drawing/2014/main" id="{AE01B5FD-1190-9A49-BA7F-B5594CA8A080}"/>
                </a:ext>
              </a:extLst>
            </p:cNvPr>
            <p:cNvSpPr/>
            <p:nvPr/>
          </p:nvSpPr>
          <p:spPr>
            <a:xfrm rot="5400000">
              <a:off x="816169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9">
              <a:extLst>
                <a:ext uri="{FF2B5EF4-FFF2-40B4-BE49-F238E27FC236}">
                  <a16:creationId xmlns:a16="http://schemas.microsoft.com/office/drawing/2014/main" id="{6E5C5B45-9307-2E47-91E1-DBD2F8ABDD97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0">
              <a:extLst>
                <a:ext uri="{FF2B5EF4-FFF2-40B4-BE49-F238E27FC236}">
                  <a16:creationId xmlns:a16="http://schemas.microsoft.com/office/drawing/2014/main" id="{DF14FF44-350D-954C-B5BF-A9B10C70E5BF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4">
              <a:extLst>
                <a:ext uri="{FF2B5EF4-FFF2-40B4-BE49-F238E27FC236}">
                  <a16:creationId xmlns:a16="http://schemas.microsoft.com/office/drawing/2014/main" id="{B796C35E-6BFB-C34D-85C8-79F602E171BB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2881482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Divider Sli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95920" y="2184262"/>
            <a:ext cx="7752160" cy="248947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 baseline="0">
                <a:solidFill>
                  <a:schemeClr val="bg1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2pPr>
            <a:lvl3pPr marL="0" indent="4680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3pPr>
            <a:lvl4pPr algn="ctr">
              <a:lnSpc>
                <a:spcPct val="70000"/>
              </a:lnSpc>
              <a:spcBef>
                <a:spcPts val="0"/>
              </a:spcBef>
              <a:buClrTx/>
              <a:buFont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4pPr>
            <a:lvl5pPr marL="1394089" indent="-482864" algn="ctr">
              <a:lnSpc>
                <a:spcPct val="70000"/>
              </a:lnSpc>
              <a:spcBef>
                <a:spcPts val="0"/>
              </a:spcBef>
              <a:buClr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E133328-5229-BB46-8AEF-201A99229950}"/>
              </a:ext>
            </a:extLst>
          </p:cNvPr>
          <p:cNvGrpSpPr/>
          <p:nvPr userDrawn="1"/>
        </p:nvGrpSpPr>
        <p:grpSpPr>
          <a:xfrm>
            <a:off x="7779138" y="0"/>
            <a:ext cx="1364861" cy="1273083"/>
            <a:chOff x="7779138" y="0"/>
            <a:chExt cx="1364861" cy="1273083"/>
          </a:xfrm>
        </p:grpSpPr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5E4755A8-2BD6-DE4C-B290-D1530C432E44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7">
              <a:extLst>
                <a:ext uri="{FF2B5EF4-FFF2-40B4-BE49-F238E27FC236}">
                  <a16:creationId xmlns:a16="http://schemas.microsoft.com/office/drawing/2014/main" id="{C7C33362-3BFB-0E45-AF39-2CB01FA148E3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8">
              <a:extLst>
                <a:ext uri="{FF2B5EF4-FFF2-40B4-BE49-F238E27FC236}">
                  <a16:creationId xmlns:a16="http://schemas.microsoft.com/office/drawing/2014/main" id="{CCBFC50A-1487-584E-8D36-915CF72CEAC5}"/>
                </a:ext>
              </a:extLst>
            </p:cNvPr>
            <p:cNvSpPr/>
            <p:nvPr/>
          </p:nvSpPr>
          <p:spPr>
            <a:xfrm rot="5400000">
              <a:off x="7779138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F9A2B3F4-47BA-FD46-ADD4-9A4531CB401B}"/>
                </a:ext>
              </a:extLst>
            </p:cNvPr>
            <p:cNvSpPr/>
            <p:nvPr/>
          </p:nvSpPr>
          <p:spPr>
            <a:xfrm rot="5400000">
              <a:off x="816169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AC056200-11A6-2F4C-9D02-6AE4BE6E3AAD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1">
              <a:extLst>
                <a:ext uri="{FF2B5EF4-FFF2-40B4-BE49-F238E27FC236}">
                  <a16:creationId xmlns:a16="http://schemas.microsoft.com/office/drawing/2014/main" id="{74C2D8F7-459B-7E42-9090-780E0E24DA26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EBEE74E2-F4F7-C446-A5CB-F4CB16EFD2DD}"/>
                </a:ext>
              </a:extLst>
            </p:cNvPr>
            <p:cNvSpPr/>
            <p:nvPr/>
          </p:nvSpPr>
          <p:spPr>
            <a:xfrm rot="5400000">
              <a:off x="816169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9">
              <a:extLst>
                <a:ext uri="{FF2B5EF4-FFF2-40B4-BE49-F238E27FC236}">
                  <a16:creationId xmlns:a16="http://schemas.microsoft.com/office/drawing/2014/main" id="{D5037DD3-477F-DA4C-98EC-EC137C2839D9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0">
              <a:extLst>
                <a:ext uri="{FF2B5EF4-FFF2-40B4-BE49-F238E27FC236}">
                  <a16:creationId xmlns:a16="http://schemas.microsoft.com/office/drawing/2014/main" id="{9B343C95-7209-3E4A-87FF-B5D1F028467E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4">
              <a:extLst>
                <a:ext uri="{FF2B5EF4-FFF2-40B4-BE49-F238E27FC236}">
                  <a16:creationId xmlns:a16="http://schemas.microsoft.com/office/drawing/2014/main" id="{15F50DA9-B156-474E-8B33-C0F48C318E0C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9689140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44908DB-E12E-3043-83AF-6A2343F702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81213" y="-10059"/>
            <a:ext cx="8766175" cy="62611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47B4E9F3-9FED-4741-8B94-FEFFD1171A9A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0177" y="3431058"/>
            <a:ext cx="7752160" cy="248947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 spc="0" baseline="0">
                <a:solidFill>
                  <a:schemeClr val="bg1"/>
                </a:solidFill>
                <a:highlight>
                  <a:srgbClr val="000000"/>
                </a:highlight>
                <a:latin typeface="Galano Grotesque"/>
                <a:ea typeface="Galano Grotesque"/>
                <a:cs typeface="Galano Grotesque"/>
                <a:sym typeface="Galano Grotesque"/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2pPr>
            <a:lvl3pPr marL="0" indent="4680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3pPr>
            <a:lvl4pPr algn="ctr">
              <a:lnSpc>
                <a:spcPct val="70000"/>
              </a:lnSpc>
              <a:spcBef>
                <a:spcPts val="0"/>
              </a:spcBef>
              <a:buClrTx/>
              <a:buFont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4pPr>
            <a:lvl5pPr marL="1394089" indent="-482864" algn="ctr">
              <a:lnSpc>
                <a:spcPct val="70000"/>
              </a:lnSpc>
              <a:spcBef>
                <a:spcPts val="0"/>
              </a:spcBef>
              <a:buClr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5pPr>
          </a:lstStyle>
          <a:p>
            <a:r>
              <a:rPr lang="en-US" dirty="0"/>
              <a:t> </a:t>
            </a:r>
            <a:r>
              <a:rPr dirty="0"/>
              <a:t>Divider slide</a:t>
            </a:r>
            <a:r>
              <a:rPr lang="en-US" dirty="0"/>
              <a:t> </a:t>
            </a:r>
            <a:r>
              <a:rPr dirty="0"/>
              <a:t> </a:t>
            </a:r>
            <a:br>
              <a:rPr lang="en-US" dirty="0"/>
            </a:br>
            <a:r>
              <a:rPr lang="en-US" dirty="0"/>
              <a:t> </a:t>
            </a:r>
            <a:r>
              <a:rPr dirty="0"/>
              <a:t>title goes</a:t>
            </a:r>
            <a:r>
              <a:rPr lang="en-US" dirty="0"/>
              <a:t> </a:t>
            </a:r>
            <a:r>
              <a:rPr dirty="0"/>
              <a:t> </a:t>
            </a:r>
            <a:br>
              <a:rPr lang="en-US" dirty="0"/>
            </a:br>
            <a:r>
              <a:rPr lang="en-US" dirty="0"/>
              <a:t> </a:t>
            </a:r>
            <a:r>
              <a:rPr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51061969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"/>
          <p:cNvSpPr/>
          <p:nvPr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2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10" y="6380843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4588" y="6575277"/>
            <a:ext cx="480312" cy="45719"/>
          </a:xfrm>
          <a:prstGeom prst="rect">
            <a:avLst/>
          </a:prstGeom>
        </p:spPr>
        <p:txBody>
          <a:bodyPr wrap="square"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47CCD0E-0BAC-314C-94FD-E4F6950BD2B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7399" y="344735"/>
            <a:ext cx="7457189" cy="11425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ClrTx/>
              <a:buSzTx/>
              <a:buNone/>
              <a:defRPr sz="5000" b="1">
                <a:solidFill>
                  <a:schemeClr val="tx1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2FF89F0-5739-8447-AF97-E3A767D4D2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400" y="1760538"/>
            <a:ext cx="7457190" cy="3286125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13294F-BE65-9046-9949-D73939240C1F}"/>
              </a:ext>
            </a:extLst>
          </p:cNvPr>
          <p:cNvGrpSpPr/>
          <p:nvPr userDrawn="1"/>
        </p:nvGrpSpPr>
        <p:grpSpPr>
          <a:xfrm>
            <a:off x="8558244" y="0"/>
            <a:ext cx="585755" cy="2700932"/>
            <a:chOff x="8558244" y="0"/>
            <a:chExt cx="585755" cy="2700932"/>
          </a:xfrm>
        </p:grpSpPr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19A0B775-98EE-F445-BCA3-D5540178B665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7">
              <a:extLst>
                <a:ext uri="{FF2B5EF4-FFF2-40B4-BE49-F238E27FC236}">
                  <a16:creationId xmlns:a16="http://schemas.microsoft.com/office/drawing/2014/main" id="{2FC5F70B-41B8-B74B-A057-1960D8A585AA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8">
              <a:extLst>
                <a:ext uri="{FF2B5EF4-FFF2-40B4-BE49-F238E27FC236}">
                  <a16:creationId xmlns:a16="http://schemas.microsoft.com/office/drawing/2014/main" id="{1714CBCD-58D7-DF4B-ACEF-8FCD3B61B682}"/>
                </a:ext>
              </a:extLst>
            </p:cNvPr>
            <p:cNvSpPr/>
            <p:nvPr/>
          </p:nvSpPr>
          <p:spPr>
            <a:xfrm rot="5400000">
              <a:off x="8558244" y="142784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D6B1952F-B74A-E842-A3D1-A078D493B51E}"/>
                </a:ext>
              </a:extLst>
            </p:cNvPr>
            <p:cNvSpPr/>
            <p:nvPr/>
          </p:nvSpPr>
          <p:spPr>
            <a:xfrm rot="5400000">
              <a:off x="8940800" y="142784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0">
              <a:extLst>
                <a:ext uri="{FF2B5EF4-FFF2-40B4-BE49-F238E27FC236}">
                  <a16:creationId xmlns:a16="http://schemas.microsoft.com/office/drawing/2014/main" id="{379B92B5-BC14-E341-A759-E1EDB00362E5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1">
              <a:extLst>
                <a:ext uri="{FF2B5EF4-FFF2-40B4-BE49-F238E27FC236}">
                  <a16:creationId xmlns:a16="http://schemas.microsoft.com/office/drawing/2014/main" id="{B013A818-B40C-224D-9574-8905BD3274AF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BFB3221D-0EFB-9B46-B77E-7D0E6910A065}"/>
                </a:ext>
              </a:extLst>
            </p:cNvPr>
            <p:cNvSpPr/>
            <p:nvPr/>
          </p:nvSpPr>
          <p:spPr>
            <a:xfrm rot="5400000">
              <a:off x="8558244" y="176841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8">
              <a:extLst>
                <a:ext uri="{FF2B5EF4-FFF2-40B4-BE49-F238E27FC236}">
                  <a16:creationId xmlns:a16="http://schemas.microsoft.com/office/drawing/2014/main" id="{614BDB8C-65EA-2B40-9FAA-6D81BFCBC27D}"/>
                </a:ext>
              </a:extLst>
            </p:cNvPr>
            <p:cNvSpPr/>
            <p:nvPr/>
          </p:nvSpPr>
          <p:spPr>
            <a:xfrm rot="5400000">
              <a:off x="8940800" y="176841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9">
              <a:extLst>
                <a:ext uri="{FF2B5EF4-FFF2-40B4-BE49-F238E27FC236}">
                  <a16:creationId xmlns:a16="http://schemas.microsoft.com/office/drawing/2014/main" id="{00F783A0-7956-8249-BC05-A6792DAE610D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20">
              <a:extLst>
                <a:ext uri="{FF2B5EF4-FFF2-40B4-BE49-F238E27FC236}">
                  <a16:creationId xmlns:a16="http://schemas.microsoft.com/office/drawing/2014/main" id="{416912CF-6F3C-9B47-A1EA-C993B854FE63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1">
              <a:extLst>
                <a:ext uri="{FF2B5EF4-FFF2-40B4-BE49-F238E27FC236}">
                  <a16:creationId xmlns:a16="http://schemas.microsoft.com/office/drawing/2014/main" id="{6FDBB4AB-64E3-C94C-B5EF-E9498808102E}"/>
                </a:ext>
              </a:extLst>
            </p:cNvPr>
            <p:cNvSpPr/>
            <p:nvPr/>
          </p:nvSpPr>
          <p:spPr>
            <a:xfrm rot="5400000">
              <a:off x="8558244" y="21229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2">
              <a:extLst>
                <a:ext uri="{FF2B5EF4-FFF2-40B4-BE49-F238E27FC236}">
                  <a16:creationId xmlns:a16="http://schemas.microsoft.com/office/drawing/2014/main" id="{1730E30C-71B8-AB49-B276-8E462D4FBA37}"/>
                </a:ext>
              </a:extLst>
            </p:cNvPr>
            <p:cNvSpPr/>
            <p:nvPr/>
          </p:nvSpPr>
          <p:spPr>
            <a:xfrm rot="5400000">
              <a:off x="8940800" y="21229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3">
              <a:extLst>
                <a:ext uri="{FF2B5EF4-FFF2-40B4-BE49-F238E27FC236}">
                  <a16:creationId xmlns:a16="http://schemas.microsoft.com/office/drawing/2014/main" id="{C2339270-899D-3341-85CC-7EF76B4D220E}"/>
                </a:ext>
              </a:extLst>
            </p:cNvPr>
            <p:cNvSpPr/>
            <p:nvPr/>
          </p:nvSpPr>
          <p:spPr>
            <a:xfrm rot="5400000">
              <a:off x="855824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4">
              <a:extLst>
                <a:ext uri="{FF2B5EF4-FFF2-40B4-BE49-F238E27FC236}">
                  <a16:creationId xmlns:a16="http://schemas.microsoft.com/office/drawing/2014/main" id="{FFC312A2-B7AF-B54E-849C-364FCEDB3E51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5">
              <a:extLst>
                <a:ext uri="{FF2B5EF4-FFF2-40B4-BE49-F238E27FC236}">
                  <a16:creationId xmlns:a16="http://schemas.microsoft.com/office/drawing/2014/main" id="{D3301130-4E29-2E40-B21F-EE3FA0A6D31B}"/>
                </a:ext>
              </a:extLst>
            </p:cNvPr>
            <p:cNvSpPr/>
            <p:nvPr/>
          </p:nvSpPr>
          <p:spPr>
            <a:xfrm rot="5400000">
              <a:off x="8558244" y="2497733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6">
              <a:extLst>
                <a:ext uri="{FF2B5EF4-FFF2-40B4-BE49-F238E27FC236}">
                  <a16:creationId xmlns:a16="http://schemas.microsoft.com/office/drawing/2014/main" id="{6FAD80E6-7651-F642-89DF-7375C66BD4EA}"/>
                </a:ext>
              </a:extLst>
            </p:cNvPr>
            <p:cNvSpPr/>
            <p:nvPr/>
          </p:nvSpPr>
          <p:spPr>
            <a:xfrm rot="5400000">
              <a:off x="8940800" y="2497733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5702610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5920" y="954508"/>
            <a:ext cx="7752160" cy="40424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800" b="1" i="0" cap="none" baseline="0">
                <a:solidFill>
                  <a:schemeClr val="tx1"/>
                </a:solidFill>
                <a:latin typeface="Galano Grotesque SemiBold" pitchFamily="2" charset="77"/>
                <a:ea typeface="Galano Grotesque SemiBold" pitchFamily="2" charset="77"/>
                <a:cs typeface="Galano Grotesque SemiBold" pitchFamily="2" charset="77"/>
                <a:sym typeface="Galano Grotesque"/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chemeClr val="tx1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2pPr>
            <a:lvl3pPr marL="0" indent="4680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chemeClr val="tx1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3pPr>
            <a:lvl4pPr algn="ctr">
              <a:lnSpc>
                <a:spcPct val="70000"/>
              </a:lnSpc>
              <a:spcBef>
                <a:spcPts val="0"/>
              </a:spcBef>
              <a:buClrTx/>
              <a:buFontTx/>
              <a:defRPr sz="7000" b="1" cap="all">
                <a:solidFill>
                  <a:schemeClr val="tx1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4pPr>
            <a:lvl5pPr marL="1394089" indent="-482864" algn="ctr">
              <a:lnSpc>
                <a:spcPct val="70000"/>
              </a:lnSpc>
              <a:spcBef>
                <a:spcPts val="0"/>
              </a:spcBef>
              <a:buClrTx/>
              <a:defRPr sz="7000" b="1" cap="all">
                <a:solidFill>
                  <a:schemeClr val="tx1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5pPr>
          </a:lstStyle>
          <a:p>
            <a:r>
              <a:rPr lang="en-US" dirty="0"/>
              <a:t>“There is no reason any child should sit in a classroom with an empty stomach and suffer in silence."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C101C-AFEE-854A-923B-4E5C9E8F75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920" y="5116674"/>
            <a:ext cx="7752160" cy="284813"/>
          </a:xfrm>
        </p:spPr>
        <p:txBody>
          <a:bodyPr/>
          <a:lstStyle>
            <a:lvl1pPr marL="0" indent="0">
              <a:buNone/>
              <a:defRPr sz="1600" b="1" i="0">
                <a:solidFill>
                  <a:schemeClr val="tx1"/>
                </a:solidFill>
                <a:highlight>
                  <a:srgbClr val="FFB52A"/>
                </a:highlight>
                <a:latin typeface="Apercu" panose="02000506040000020004" pitchFamily="2" charset="77"/>
              </a:defRPr>
            </a:lvl1pPr>
            <a:lvl2pPr marL="342899" indent="0">
              <a:buNone/>
              <a:defRPr/>
            </a:lvl2pPr>
            <a:lvl3pPr marL="684212" indent="0">
              <a:buNone/>
              <a:defRPr/>
            </a:lvl3pPr>
            <a:lvl4pPr marL="0" indent="0">
              <a:buNone/>
              <a:defRPr/>
            </a:lvl4pPr>
            <a:lvl5pPr marL="911225" indent="0">
              <a:buNone/>
              <a:defRPr/>
            </a:lvl5pPr>
          </a:lstStyle>
          <a:p>
            <a:pPr lvl="0"/>
            <a:r>
              <a:rPr lang="en-US" dirty="0"/>
              <a:t>SPEAKER NAME, ORG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B0DE69-CDCF-034E-846E-325DF7F76B87}"/>
              </a:ext>
            </a:extLst>
          </p:cNvPr>
          <p:cNvGrpSpPr/>
          <p:nvPr userDrawn="1"/>
        </p:nvGrpSpPr>
        <p:grpSpPr>
          <a:xfrm rot="5400000">
            <a:off x="7464080" y="-1094165"/>
            <a:ext cx="585756" cy="2774084"/>
            <a:chOff x="8558244" y="0"/>
            <a:chExt cx="585756" cy="2774084"/>
          </a:xfrm>
        </p:grpSpPr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A79AD917-2E4E-5640-9BFC-DCD3E0296D0B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7">
              <a:extLst>
                <a:ext uri="{FF2B5EF4-FFF2-40B4-BE49-F238E27FC236}">
                  <a16:creationId xmlns:a16="http://schemas.microsoft.com/office/drawing/2014/main" id="{139DEAA4-3EC1-CC4D-AC85-3DA49BD71F9A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8">
              <a:extLst>
                <a:ext uri="{FF2B5EF4-FFF2-40B4-BE49-F238E27FC236}">
                  <a16:creationId xmlns:a16="http://schemas.microsoft.com/office/drawing/2014/main" id="{3E13DB26-B1F0-2244-B88B-6BD7A76CF99F}"/>
                </a:ext>
              </a:extLst>
            </p:cNvPr>
            <p:cNvSpPr/>
            <p:nvPr/>
          </p:nvSpPr>
          <p:spPr>
            <a:xfrm rot="5400000">
              <a:off x="8558244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0FE0816C-8CBC-F840-8D1D-5CBC5558D190}"/>
                </a:ext>
              </a:extLst>
            </p:cNvPr>
            <p:cNvSpPr/>
            <p:nvPr/>
          </p:nvSpPr>
          <p:spPr>
            <a:xfrm rot="5400000">
              <a:off x="8940800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0">
              <a:extLst>
                <a:ext uri="{FF2B5EF4-FFF2-40B4-BE49-F238E27FC236}">
                  <a16:creationId xmlns:a16="http://schemas.microsoft.com/office/drawing/2014/main" id="{D8BC1F4C-B8F2-9A49-83BE-58387F6D34A8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1">
              <a:extLst>
                <a:ext uri="{FF2B5EF4-FFF2-40B4-BE49-F238E27FC236}">
                  <a16:creationId xmlns:a16="http://schemas.microsoft.com/office/drawing/2014/main" id="{6EAC7A25-68DD-3A4B-871D-82B08F9E91C8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B25B7B31-867B-384D-8829-43DA1FD41DFA}"/>
                </a:ext>
              </a:extLst>
            </p:cNvPr>
            <p:cNvSpPr/>
            <p:nvPr/>
          </p:nvSpPr>
          <p:spPr>
            <a:xfrm rot="5400000">
              <a:off x="8558244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8">
              <a:extLst>
                <a:ext uri="{FF2B5EF4-FFF2-40B4-BE49-F238E27FC236}">
                  <a16:creationId xmlns:a16="http://schemas.microsoft.com/office/drawing/2014/main" id="{BC55F1F1-0A5B-DF4C-9BF6-F961D1E1C277}"/>
                </a:ext>
              </a:extLst>
            </p:cNvPr>
            <p:cNvSpPr/>
            <p:nvPr/>
          </p:nvSpPr>
          <p:spPr>
            <a:xfrm rot="5400000">
              <a:off x="8940800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9">
              <a:extLst>
                <a:ext uri="{FF2B5EF4-FFF2-40B4-BE49-F238E27FC236}">
                  <a16:creationId xmlns:a16="http://schemas.microsoft.com/office/drawing/2014/main" id="{C6D7D198-CD56-1446-BD00-950F0225D860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20">
              <a:extLst>
                <a:ext uri="{FF2B5EF4-FFF2-40B4-BE49-F238E27FC236}">
                  <a16:creationId xmlns:a16="http://schemas.microsoft.com/office/drawing/2014/main" id="{8B15156B-5855-2A44-9613-70DD6799CE75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1">
              <a:extLst>
                <a:ext uri="{FF2B5EF4-FFF2-40B4-BE49-F238E27FC236}">
                  <a16:creationId xmlns:a16="http://schemas.microsoft.com/office/drawing/2014/main" id="{A953095B-1BE6-A64F-8305-E078839C50B8}"/>
                </a:ext>
              </a:extLst>
            </p:cNvPr>
            <p:cNvSpPr/>
            <p:nvPr/>
          </p:nvSpPr>
          <p:spPr>
            <a:xfrm rot="5400000">
              <a:off x="8558244" y="219613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2">
              <a:extLst>
                <a:ext uri="{FF2B5EF4-FFF2-40B4-BE49-F238E27FC236}">
                  <a16:creationId xmlns:a16="http://schemas.microsoft.com/office/drawing/2014/main" id="{1A0EE6F8-9506-5848-862C-207A23F9073A}"/>
                </a:ext>
              </a:extLst>
            </p:cNvPr>
            <p:cNvSpPr/>
            <p:nvPr/>
          </p:nvSpPr>
          <p:spPr>
            <a:xfrm rot="5400000">
              <a:off x="8940800" y="219613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3">
              <a:extLst>
                <a:ext uri="{FF2B5EF4-FFF2-40B4-BE49-F238E27FC236}">
                  <a16:creationId xmlns:a16="http://schemas.microsoft.com/office/drawing/2014/main" id="{6BA1045B-A46D-6C44-9584-1999DF4094AD}"/>
                </a:ext>
              </a:extLst>
            </p:cNvPr>
            <p:cNvSpPr/>
            <p:nvPr/>
          </p:nvSpPr>
          <p:spPr>
            <a:xfrm rot="5400000">
              <a:off x="855824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4">
              <a:extLst>
                <a:ext uri="{FF2B5EF4-FFF2-40B4-BE49-F238E27FC236}">
                  <a16:creationId xmlns:a16="http://schemas.microsoft.com/office/drawing/2014/main" id="{6D738D64-0DA2-CE49-A157-3D59866E21EF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5">
              <a:extLst>
                <a:ext uri="{FF2B5EF4-FFF2-40B4-BE49-F238E27FC236}">
                  <a16:creationId xmlns:a16="http://schemas.microsoft.com/office/drawing/2014/main" id="{98993312-C174-D946-BAE1-A2F4AB2F261F}"/>
                </a:ext>
              </a:extLst>
            </p:cNvPr>
            <p:cNvSpPr/>
            <p:nvPr/>
          </p:nvSpPr>
          <p:spPr>
            <a:xfrm rot="5400000">
              <a:off x="8558244" y="257088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6">
              <a:extLst>
                <a:ext uri="{FF2B5EF4-FFF2-40B4-BE49-F238E27FC236}">
                  <a16:creationId xmlns:a16="http://schemas.microsoft.com/office/drawing/2014/main" id="{568580AA-9B7F-CA48-AE9C-EB7BB4BDDDDE}"/>
                </a:ext>
              </a:extLst>
            </p:cNvPr>
            <p:cNvSpPr/>
            <p:nvPr/>
          </p:nvSpPr>
          <p:spPr>
            <a:xfrm rot="5400000">
              <a:off x="8940801" y="257088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Rectangle">
            <a:extLst>
              <a:ext uri="{FF2B5EF4-FFF2-40B4-BE49-F238E27FC236}">
                <a16:creationId xmlns:a16="http://schemas.microsoft.com/office/drawing/2014/main" id="{CF27A6DD-7AA2-AA4D-9047-9695339D4250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28" name="Image" descr="Image">
            <a:extLst>
              <a:ext uri="{FF2B5EF4-FFF2-40B4-BE49-F238E27FC236}">
                <a16:creationId xmlns:a16="http://schemas.microsoft.com/office/drawing/2014/main" id="{72A72715-B39D-E14B-9822-BD545D2B30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lide Number">
            <a:extLst>
              <a:ext uri="{FF2B5EF4-FFF2-40B4-BE49-F238E27FC236}">
                <a16:creationId xmlns:a16="http://schemas.microsoft.com/office/drawing/2014/main" id="{41CC3115-3808-7049-BAB1-7535771C836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383712" y="6473361"/>
            <a:ext cx="341188" cy="188732"/>
          </a:xfrm>
          <a:prstGeom prst="rect">
            <a:avLst/>
          </a:prstGeom>
        </p:spPr>
        <p:txBody>
          <a:bodyPr wrap="square"/>
          <a:lstStyle/>
          <a:p>
            <a:fld id="{86CB4B4D-7CA3-9044-876B-883B54F8677D}" type="slidenum">
              <a:rPr lang="en-US" smtClean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0463621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">
    <p:bg>
      <p:bgPr>
        <a:solidFill>
          <a:srgbClr val="FE07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5920" y="954508"/>
            <a:ext cx="7752160" cy="40424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800" b="1" i="0" cap="none" baseline="0">
                <a:solidFill>
                  <a:schemeClr val="bg1"/>
                </a:solidFill>
                <a:latin typeface="Galano Grotesque SemiBold" pitchFamily="2" charset="77"/>
                <a:ea typeface="Galano Grotesque SemiBold" pitchFamily="2" charset="77"/>
                <a:cs typeface="Galano Grotesque SemiBold" pitchFamily="2" charset="77"/>
                <a:sym typeface="Galano Grotesque"/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2pPr>
            <a:lvl3pPr marL="0" indent="4680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3pPr>
            <a:lvl4pPr algn="ctr">
              <a:lnSpc>
                <a:spcPct val="70000"/>
              </a:lnSpc>
              <a:spcBef>
                <a:spcPts val="0"/>
              </a:spcBef>
              <a:buClrTx/>
              <a:buFont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4pPr>
            <a:lvl5pPr marL="1394089" indent="-482864" algn="ctr">
              <a:lnSpc>
                <a:spcPct val="70000"/>
              </a:lnSpc>
              <a:spcBef>
                <a:spcPts val="0"/>
              </a:spcBef>
              <a:buClr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5pPr>
          </a:lstStyle>
          <a:p>
            <a:r>
              <a:rPr lang="en-US" dirty="0"/>
              <a:t>“There is no reason any child should sit in a classroom with an empty stomach and suffer in silence."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877417D0-7405-A241-9C4C-0165B3254C77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1E3860AB-7C14-1B4D-A0ED-0400EB29F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380843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7A98AD0C-A6C8-C044-873F-4C5F3AE3AD0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528546" y="6459667"/>
            <a:ext cx="196354" cy="161329"/>
          </a:xfrm>
          <a:prstGeom prst="rect">
            <a:avLst/>
          </a:prstGeom>
        </p:spPr>
        <p:txBody>
          <a:bodyPr wrap="square"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C101C-AFEE-854A-923B-4E5C9E8F75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920" y="5116674"/>
            <a:ext cx="7752160" cy="284813"/>
          </a:xfrm>
        </p:spPr>
        <p:txBody>
          <a:bodyPr/>
          <a:lstStyle>
            <a:lvl1pPr marL="0" indent="0">
              <a:buNone/>
              <a:defRPr sz="1600" b="1" i="0">
                <a:solidFill>
                  <a:schemeClr val="tx1"/>
                </a:solidFill>
                <a:highlight>
                  <a:srgbClr val="FFB52A"/>
                </a:highlight>
                <a:latin typeface="Apercu" panose="02000506040000020004" pitchFamily="2" charset="77"/>
              </a:defRPr>
            </a:lvl1pPr>
            <a:lvl2pPr marL="342899" indent="0">
              <a:buNone/>
              <a:defRPr/>
            </a:lvl2pPr>
            <a:lvl3pPr marL="684212" indent="0">
              <a:buNone/>
              <a:defRPr/>
            </a:lvl3pPr>
            <a:lvl4pPr marL="0" indent="0">
              <a:buNone/>
              <a:defRPr/>
            </a:lvl4pPr>
            <a:lvl5pPr marL="911225" indent="0">
              <a:buNone/>
              <a:defRPr/>
            </a:lvl5pPr>
          </a:lstStyle>
          <a:p>
            <a:pPr lvl="0"/>
            <a:r>
              <a:rPr lang="en-US" dirty="0"/>
              <a:t>SPEAKER NAME, ORG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1058BFA-BE05-BE4D-B87E-1705EAC90A06}"/>
              </a:ext>
            </a:extLst>
          </p:cNvPr>
          <p:cNvGrpSpPr/>
          <p:nvPr userDrawn="1"/>
        </p:nvGrpSpPr>
        <p:grpSpPr>
          <a:xfrm rot="5400000">
            <a:off x="7464080" y="-1094165"/>
            <a:ext cx="585756" cy="2774084"/>
            <a:chOff x="8558244" y="0"/>
            <a:chExt cx="585756" cy="2774084"/>
          </a:xfrm>
        </p:grpSpPr>
        <p:sp>
          <p:nvSpPr>
            <p:cNvPr id="28" name="Graphic 6">
              <a:extLst>
                <a:ext uri="{FF2B5EF4-FFF2-40B4-BE49-F238E27FC236}">
                  <a16:creationId xmlns:a16="http://schemas.microsoft.com/office/drawing/2014/main" id="{2027117D-B009-E140-96FA-166B10B3F1A5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7">
              <a:extLst>
                <a:ext uri="{FF2B5EF4-FFF2-40B4-BE49-F238E27FC236}">
                  <a16:creationId xmlns:a16="http://schemas.microsoft.com/office/drawing/2014/main" id="{40B5423F-CB2F-6E42-B4FB-A4197156140B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8">
              <a:extLst>
                <a:ext uri="{FF2B5EF4-FFF2-40B4-BE49-F238E27FC236}">
                  <a16:creationId xmlns:a16="http://schemas.microsoft.com/office/drawing/2014/main" id="{54991539-F6DC-5A40-B3E4-9E010C8110D4}"/>
                </a:ext>
              </a:extLst>
            </p:cNvPr>
            <p:cNvSpPr/>
            <p:nvPr/>
          </p:nvSpPr>
          <p:spPr>
            <a:xfrm rot="5400000">
              <a:off x="8558244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9">
              <a:extLst>
                <a:ext uri="{FF2B5EF4-FFF2-40B4-BE49-F238E27FC236}">
                  <a16:creationId xmlns:a16="http://schemas.microsoft.com/office/drawing/2014/main" id="{61971E09-5A2D-3048-BF0C-F6A6B201E810}"/>
                </a:ext>
              </a:extLst>
            </p:cNvPr>
            <p:cNvSpPr/>
            <p:nvPr/>
          </p:nvSpPr>
          <p:spPr>
            <a:xfrm rot="5400000">
              <a:off x="8940800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10">
              <a:extLst>
                <a:ext uri="{FF2B5EF4-FFF2-40B4-BE49-F238E27FC236}">
                  <a16:creationId xmlns:a16="http://schemas.microsoft.com/office/drawing/2014/main" id="{3AC0D310-98BA-F643-BDEC-2697C0FB964A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11">
              <a:extLst>
                <a:ext uri="{FF2B5EF4-FFF2-40B4-BE49-F238E27FC236}">
                  <a16:creationId xmlns:a16="http://schemas.microsoft.com/office/drawing/2014/main" id="{9C24F256-33EF-4847-B99C-F17638E31B01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2">
              <a:extLst>
                <a:ext uri="{FF2B5EF4-FFF2-40B4-BE49-F238E27FC236}">
                  <a16:creationId xmlns:a16="http://schemas.microsoft.com/office/drawing/2014/main" id="{EF500ACF-0A6D-3946-BDCF-E94DD5E95B35}"/>
                </a:ext>
              </a:extLst>
            </p:cNvPr>
            <p:cNvSpPr/>
            <p:nvPr/>
          </p:nvSpPr>
          <p:spPr>
            <a:xfrm rot="5400000">
              <a:off x="8558244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18">
              <a:extLst>
                <a:ext uri="{FF2B5EF4-FFF2-40B4-BE49-F238E27FC236}">
                  <a16:creationId xmlns:a16="http://schemas.microsoft.com/office/drawing/2014/main" id="{39302F33-0A24-EC44-BE70-243E5FD2EDEC}"/>
                </a:ext>
              </a:extLst>
            </p:cNvPr>
            <p:cNvSpPr/>
            <p:nvPr/>
          </p:nvSpPr>
          <p:spPr>
            <a:xfrm rot="5400000">
              <a:off x="8940800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19">
              <a:extLst>
                <a:ext uri="{FF2B5EF4-FFF2-40B4-BE49-F238E27FC236}">
                  <a16:creationId xmlns:a16="http://schemas.microsoft.com/office/drawing/2014/main" id="{6AC833E1-CBD7-5C45-8453-0DB1FFD124C1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20">
              <a:extLst>
                <a:ext uri="{FF2B5EF4-FFF2-40B4-BE49-F238E27FC236}">
                  <a16:creationId xmlns:a16="http://schemas.microsoft.com/office/drawing/2014/main" id="{BC0D68A8-6F08-0E4F-9FDC-ACFB219033E0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21">
              <a:extLst>
                <a:ext uri="{FF2B5EF4-FFF2-40B4-BE49-F238E27FC236}">
                  <a16:creationId xmlns:a16="http://schemas.microsoft.com/office/drawing/2014/main" id="{57E51B32-0F8B-7341-A365-6F6202C3913C}"/>
                </a:ext>
              </a:extLst>
            </p:cNvPr>
            <p:cNvSpPr/>
            <p:nvPr/>
          </p:nvSpPr>
          <p:spPr>
            <a:xfrm rot="5400000">
              <a:off x="8558244" y="219613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22">
              <a:extLst>
                <a:ext uri="{FF2B5EF4-FFF2-40B4-BE49-F238E27FC236}">
                  <a16:creationId xmlns:a16="http://schemas.microsoft.com/office/drawing/2014/main" id="{07215CCA-6EFE-4942-8FDF-E918ECFCB434}"/>
                </a:ext>
              </a:extLst>
            </p:cNvPr>
            <p:cNvSpPr/>
            <p:nvPr/>
          </p:nvSpPr>
          <p:spPr>
            <a:xfrm rot="5400000">
              <a:off x="8940800" y="219613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23">
              <a:extLst>
                <a:ext uri="{FF2B5EF4-FFF2-40B4-BE49-F238E27FC236}">
                  <a16:creationId xmlns:a16="http://schemas.microsoft.com/office/drawing/2014/main" id="{AE1FF1D6-026F-3E41-8234-A9F5C46B4012}"/>
                </a:ext>
              </a:extLst>
            </p:cNvPr>
            <p:cNvSpPr/>
            <p:nvPr/>
          </p:nvSpPr>
          <p:spPr>
            <a:xfrm rot="5400000">
              <a:off x="855824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24">
              <a:extLst>
                <a:ext uri="{FF2B5EF4-FFF2-40B4-BE49-F238E27FC236}">
                  <a16:creationId xmlns:a16="http://schemas.microsoft.com/office/drawing/2014/main" id="{C72680B2-B989-F043-B0B1-8E7F66395F64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25">
              <a:extLst>
                <a:ext uri="{FF2B5EF4-FFF2-40B4-BE49-F238E27FC236}">
                  <a16:creationId xmlns:a16="http://schemas.microsoft.com/office/drawing/2014/main" id="{72E69113-1DB4-2348-B4AA-826E90EF946E}"/>
                </a:ext>
              </a:extLst>
            </p:cNvPr>
            <p:cNvSpPr/>
            <p:nvPr/>
          </p:nvSpPr>
          <p:spPr>
            <a:xfrm rot="5400000">
              <a:off x="8558244" y="257088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26">
              <a:extLst>
                <a:ext uri="{FF2B5EF4-FFF2-40B4-BE49-F238E27FC236}">
                  <a16:creationId xmlns:a16="http://schemas.microsoft.com/office/drawing/2014/main" id="{0F04262B-4472-6746-9161-FA8FCBBB7A76}"/>
                </a:ext>
              </a:extLst>
            </p:cNvPr>
            <p:cNvSpPr/>
            <p:nvPr/>
          </p:nvSpPr>
          <p:spPr>
            <a:xfrm rot="5400000">
              <a:off x="8940801" y="257088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Rectangle">
            <a:extLst>
              <a:ext uri="{FF2B5EF4-FFF2-40B4-BE49-F238E27FC236}">
                <a16:creationId xmlns:a16="http://schemas.microsoft.com/office/drawing/2014/main" id="{FF226076-0F22-3D48-A9C7-CA09F46E6837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25" name="Image" descr="Image">
            <a:extLst>
              <a:ext uri="{FF2B5EF4-FFF2-40B4-BE49-F238E27FC236}">
                <a16:creationId xmlns:a16="http://schemas.microsoft.com/office/drawing/2014/main" id="{6C217F7D-E4DF-6D44-B6E0-65FAF3772A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>
            <a:extLst>
              <a:ext uri="{FF2B5EF4-FFF2-40B4-BE49-F238E27FC236}">
                <a16:creationId xmlns:a16="http://schemas.microsoft.com/office/drawing/2014/main" id="{60108DDA-7BC8-B947-8467-3DD3F501DC81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9791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5920" y="954508"/>
            <a:ext cx="7752160" cy="40424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800" b="1" i="0" cap="none" baseline="0">
                <a:solidFill>
                  <a:schemeClr val="bg1"/>
                </a:solidFill>
                <a:latin typeface="Galano Grotesque SemiBold" pitchFamily="2" charset="77"/>
                <a:ea typeface="Galano Grotesque SemiBold" pitchFamily="2" charset="77"/>
                <a:cs typeface="Galano Grotesque SemiBold" pitchFamily="2" charset="77"/>
                <a:sym typeface="Galano Grotesque"/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2pPr>
            <a:lvl3pPr marL="0" indent="4680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3pPr>
            <a:lvl4pPr algn="ctr">
              <a:lnSpc>
                <a:spcPct val="70000"/>
              </a:lnSpc>
              <a:spcBef>
                <a:spcPts val="0"/>
              </a:spcBef>
              <a:buClrTx/>
              <a:buFont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4pPr>
            <a:lvl5pPr marL="1394089" indent="-482864" algn="ctr">
              <a:lnSpc>
                <a:spcPct val="70000"/>
              </a:lnSpc>
              <a:spcBef>
                <a:spcPts val="0"/>
              </a:spcBef>
              <a:buClr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5pPr>
          </a:lstStyle>
          <a:p>
            <a:r>
              <a:rPr lang="en-US" dirty="0"/>
              <a:t>“There is no reason any child should sit in a classroom with an empty stomach and suffer in silence."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877417D0-7405-A241-9C4C-0165B3254C77}"/>
              </a:ext>
            </a:extLst>
          </p:cNvPr>
          <p:cNvSpPr/>
          <p:nvPr userDrawn="1"/>
        </p:nvSpPr>
        <p:spPr>
          <a:xfrm>
            <a:off x="-4557" y="6261100"/>
            <a:ext cx="914855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1E3860AB-7C14-1B4D-A0ED-0400EB29F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380843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7A98AD0C-A6C8-C044-873F-4C5F3AE3AD0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528546" y="6459667"/>
            <a:ext cx="196354" cy="161329"/>
          </a:xfrm>
          <a:prstGeom prst="rect">
            <a:avLst/>
          </a:prstGeom>
        </p:spPr>
        <p:txBody>
          <a:bodyPr wrap="square"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C101C-AFEE-854A-923B-4E5C9E8F75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920" y="5116674"/>
            <a:ext cx="7752160" cy="284813"/>
          </a:xfr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highlight>
                  <a:srgbClr val="FE0790"/>
                </a:highlight>
                <a:latin typeface="Apercu" panose="02000506040000020004" pitchFamily="2" charset="77"/>
              </a:defRPr>
            </a:lvl1pPr>
            <a:lvl2pPr marL="342899" indent="0">
              <a:buNone/>
              <a:defRPr/>
            </a:lvl2pPr>
            <a:lvl3pPr marL="684212" indent="0">
              <a:buNone/>
              <a:defRPr/>
            </a:lvl3pPr>
            <a:lvl4pPr marL="0" indent="0">
              <a:buNone/>
              <a:defRPr/>
            </a:lvl4pPr>
            <a:lvl5pPr marL="911225" indent="0">
              <a:buNone/>
              <a:defRPr/>
            </a:lvl5pPr>
          </a:lstStyle>
          <a:p>
            <a:pPr lvl="0"/>
            <a:r>
              <a:rPr lang="en-US" dirty="0"/>
              <a:t>SPEAKER NAME, ORG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C0EF248-1E41-AC43-99EB-B528DF6F8A77}"/>
              </a:ext>
            </a:extLst>
          </p:cNvPr>
          <p:cNvGrpSpPr/>
          <p:nvPr userDrawn="1"/>
        </p:nvGrpSpPr>
        <p:grpSpPr>
          <a:xfrm rot="5400000">
            <a:off x="7459508" y="-1098737"/>
            <a:ext cx="585756" cy="2783228"/>
            <a:chOff x="8558244" y="0"/>
            <a:chExt cx="585756" cy="2783228"/>
          </a:xfrm>
        </p:grpSpPr>
        <p:sp>
          <p:nvSpPr>
            <p:cNvPr id="29" name="Graphic 6">
              <a:extLst>
                <a:ext uri="{FF2B5EF4-FFF2-40B4-BE49-F238E27FC236}">
                  <a16:creationId xmlns:a16="http://schemas.microsoft.com/office/drawing/2014/main" id="{79A77801-D139-7E4A-9CBA-B73F64BDBEDF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7">
              <a:extLst>
                <a:ext uri="{FF2B5EF4-FFF2-40B4-BE49-F238E27FC236}">
                  <a16:creationId xmlns:a16="http://schemas.microsoft.com/office/drawing/2014/main" id="{46E44633-524A-D34A-BBA7-7B71D9ADB11A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8">
              <a:extLst>
                <a:ext uri="{FF2B5EF4-FFF2-40B4-BE49-F238E27FC236}">
                  <a16:creationId xmlns:a16="http://schemas.microsoft.com/office/drawing/2014/main" id="{12524870-89FD-004C-8D4C-D8E3EB81C3FB}"/>
                </a:ext>
              </a:extLst>
            </p:cNvPr>
            <p:cNvSpPr/>
            <p:nvPr/>
          </p:nvSpPr>
          <p:spPr>
            <a:xfrm rot="5400000">
              <a:off x="8558244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9">
              <a:extLst>
                <a:ext uri="{FF2B5EF4-FFF2-40B4-BE49-F238E27FC236}">
                  <a16:creationId xmlns:a16="http://schemas.microsoft.com/office/drawing/2014/main" id="{39B88AD8-C857-634F-A93E-B4ACC1825ABA}"/>
                </a:ext>
              </a:extLst>
            </p:cNvPr>
            <p:cNvSpPr/>
            <p:nvPr/>
          </p:nvSpPr>
          <p:spPr>
            <a:xfrm rot="5400000">
              <a:off x="8940800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10">
              <a:extLst>
                <a:ext uri="{FF2B5EF4-FFF2-40B4-BE49-F238E27FC236}">
                  <a16:creationId xmlns:a16="http://schemas.microsoft.com/office/drawing/2014/main" id="{5D1867BC-F354-7A43-8119-C50EB0496D94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1">
              <a:extLst>
                <a:ext uri="{FF2B5EF4-FFF2-40B4-BE49-F238E27FC236}">
                  <a16:creationId xmlns:a16="http://schemas.microsoft.com/office/drawing/2014/main" id="{03DB6952-9CEE-8E4E-AB2A-8041106D3CE3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12">
              <a:extLst>
                <a:ext uri="{FF2B5EF4-FFF2-40B4-BE49-F238E27FC236}">
                  <a16:creationId xmlns:a16="http://schemas.microsoft.com/office/drawing/2014/main" id="{E27CACDA-E797-E14F-B094-4AD4CA7DF427}"/>
                </a:ext>
              </a:extLst>
            </p:cNvPr>
            <p:cNvSpPr/>
            <p:nvPr/>
          </p:nvSpPr>
          <p:spPr>
            <a:xfrm rot="5400000">
              <a:off x="8558244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18">
              <a:extLst>
                <a:ext uri="{FF2B5EF4-FFF2-40B4-BE49-F238E27FC236}">
                  <a16:creationId xmlns:a16="http://schemas.microsoft.com/office/drawing/2014/main" id="{E8E4E533-F28A-B048-AE87-0374027440A0}"/>
                </a:ext>
              </a:extLst>
            </p:cNvPr>
            <p:cNvSpPr/>
            <p:nvPr/>
          </p:nvSpPr>
          <p:spPr>
            <a:xfrm rot="5400000">
              <a:off x="8940800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19">
              <a:extLst>
                <a:ext uri="{FF2B5EF4-FFF2-40B4-BE49-F238E27FC236}">
                  <a16:creationId xmlns:a16="http://schemas.microsoft.com/office/drawing/2014/main" id="{FB4396AD-AE9E-9647-9DCF-9F4DBB3BD743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20">
              <a:extLst>
                <a:ext uri="{FF2B5EF4-FFF2-40B4-BE49-F238E27FC236}">
                  <a16:creationId xmlns:a16="http://schemas.microsoft.com/office/drawing/2014/main" id="{1FF38D78-88A6-CF46-8136-908CE8D0F580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21">
              <a:extLst>
                <a:ext uri="{FF2B5EF4-FFF2-40B4-BE49-F238E27FC236}">
                  <a16:creationId xmlns:a16="http://schemas.microsoft.com/office/drawing/2014/main" id="{DD273CB4-0F62-FA4B-BE03-C05502E6F830}"/>
                </a:ext>
              </a:extLst>
            </p:cNvPr>
            <p:cNvSpPr/>
            <p:nvPr/>
          </p:nvSpPr>
          <p:spPr>
            <a:xfrm rot="5400000">
              <a:off x="8558244" y="220527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22">
              <a:extLst>
                <a:ext uri="{FF2B5EF4-FFF2-40B4-BE49-F238E27FC236}">
                  <a16:creationId xmlns:a16="http://schemas.microsoft.com/office/drawing/2014/main" id="{A4773509-8D7F-D944-B7A4-D5F947B8D841}"/>
                </a:ext>
              </a:extLst>
            </p:cNvPr>
            <p:cNvSpPr/>
            <p:nvPr/>
          </p:nvSpPr>
          <p:spPr>
            <a:xfrm rot="5400000">
              <a:off x="8940800" y="220527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Graphic 23">
              <a:extLst>
                <a:ext uri="{FF2B5EF4-FFF2-40B4-BE49-F238E27FC236}">
                  <a16:creationId xmlns:a16="http://schemas.microsoft.com/office/drawing/2014/main" id="{9AB97665-39B2-3541-A8E5-C17F3C2B7EC9}"/>
                </a:ext>
              </a:extLst>
            </p:cNvPr>
            <p:cNvSpPr/>
            <p:nvPr/>
          </p:nvSpPr>
          <p:spPr>
            <a:xfrm rot="5400000">
              <a:off x="855824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24">
              <a:extLst>
                <a:ext uri="{FF2B5EF4-FFF2-40B4-BE49-F238E27FC236}">
                  <a16:creationId xmlns:a16="http://schemas.microsoft.com/office/drawing/2014/main" id="{FCB797E3-A7F4-4D41-9398-E8FDAF0DE9FE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25">
              <a:extLst>
                <a:ext uri="{FF2B5EF4-FFF2-40B4-BE49-F238E27FC236}">
                  <a16:creationId xmlns:a16="http://schemas.microsoft.com/office/drawing/2014/main" id="{823B1590-00CC-4B4E-AAA0-0132EF8ABD37}"/>
                </a:ext>
              </a:extLst>
            </p:cNvPr>
            <p:cNvSpPr/>
            <p:nvPr/>
          </p:nvSpPr>
          <p:spPr>
            <a:xfrm rot="5400000">
              <a:off x="8558244" y="258002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Graphic 26">
              <a:extLst>
                <a:ext uri="{FF2B5EF4-FFF2-40B4-BE49-F238E27FC236}">
                  <a16:creationId xmlns:a16="http://schemas.microsoft.com/office/drawing/2014/main" id="{701C2DFC-7501-BD48-8871-EB062F9622A2}"/>
                </a:ext>
              </a:extLst>
            </p:cNvPr>
            <p:cNvSpPr/>
            <p:nvPr/>
          </p:nvSpPr>
          <p:spPr>
            <a:xfrm rot="5400000">
              <a:off x="8940801" y="258002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Rectangle">
            <a:extLst>
              <a:ext uri="{FF2B5EF4-FFF2-40B4-BE49-F238E27FC236}">
                <a16:creationId xmlns:a16="http://schemas.microsoft.com/office/drawing/2014/main" id="{149B3A88-289F-AC4B-8643-46B2AF3D6017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25" name="Image" descr="Image">
            <a:extLst>
              <a:ext uri="{FF2B5EF4-FFF2-40B4-BE49-F238E27FC236}">
                <a16:creationId xmlns:a16="http://schemas.microsoft.com/office/drawing/2014/main" id="{1E5B0B31-A630-E347-ACAD-F9C889CE1F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>
            <a:extLst>
              <a:ext uri="{FF2B5EF4-FFF2-40B4-BE49-F238E27FC236}">
                <a16:creationId xmlns:a16="http://schemas.microsoft.com/office/drawing/2014/main" id="{1731333A-BEDC-654A-AC0B-1FBCE67B9FD2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487690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5920" y="954508"/>
            <a:ext cx="7752160" cy="40424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800" b="1" i="0" cap="none" baseline="0">
                <a:solidFill>
                  <a:schemeClr val="tx1"/>
                </a:solidFill>
                <a:latin typeface="Galano Grotesque SemiBold" pitchFamily="2" charset="77"/>
                <a:ea typeface="Galano Grotesque SemiBold" pitchFamily="2" charset="77"/>
                <a:cs typeface="Galano Grotesque SemiBold" pitchFamily="2" charset="77"/>
                <a:sym typeface="Galano Grotesque"/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2pPr>
            <a:lvl3pPr marL="0" indent="4680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3pPr>
            <a:lvl4pPr algn="ctr">
              <a:lnSpc>
                <a:spcPct val="70000"/>
              </a:lnSpc>
              <a:spcBef>
                <a:spcPts val="0"/>
              </a:spcBef>
              <a:buClrTx/>
              <a:buFont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4pPr>
            <a:lvl5pPr marL="1394089" indent="-482864" algn="ctr">
              <a:lnSpc>
                <a:spcPct val="70000"/>
              </a:lnSpc>
              <a:spcBef>
                <a:spcPts val="0"/>
              </a:spcBef>
              <a:buClr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5pPr>
          </a:lstStyle>
          <a:p>
            <a:r>
              <a:rPr lang="en-US" dirty="0"/>
              <a:t>“There is no reason any child should sit in a classroom with an empty stomach and suffer in silence."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877417D0-7405-A241-9C4C-0165B3254C77}"/>
              </a:ext>
            </a:extLst>
          </p:cNvPr>
          <p:cNvSpPr/>
          <p:nvPr userDrawn="1"/>
        </p:nvSpPr>
        <p:spPr>
          <a:xfrm>
            <a:off x="-455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1E3860AB-7C14-1B4D-A0ED-0400EB29F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380843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7A98AD0C-A6C8-C044-873F-4C5F3AE3AD0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528546" y="6459667"/>
            <a:ext cx="196354" cy="161329"/>
          </a:xfrm>
          <a:prstGeom prst="rect">
            <a:avLst/>
          </a:prstGeom>
        </p:spPr>
        <p:txBody>
          <a:bodyPr wrap="square"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C101C-AFEE-854A-923B-4E5C9E8F75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920" y="5116674"/>
            <a:ext cx="7752160" cy="284813"/>
          </a:xfr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highlight>
                  <a:srgbClr val="FE0790"/>
                </a:highlight>
                <a:latin typeface="Apercu" panose="02000506040000020004" pitchFamily="2" charset="77"/>
              </a:defRPr>
            </a:lvl1pPr>
            <a:lvl2pPr marL="342899" indent="0">
              <a:buNone/>
              <a:defRPr/>
            </a:lvl2pPr>
            <a:lvl3pPr marL="684212" indent="0">
              <a:buNone/>
              <a:defRPr/>
            </a:lvl3pPr>
            <a:lvl4pPr marL="0" indent="0">
              <a:buNone/>
              <a:defRPr/>
            </a:lvl4pPr>
            <a:lvl5pPr marL="911225" indent="0">
              <a:buNone/>
              <a:defRPr/>
            </a:lvl5pPr>
          </a:lstStyle>
          <a:p>
            <a:pPr lvl="0"/>
            <a:r>
              <a:rPr lang="en-US" dirty="0"/>
              <a:t>SPEAKER NAME, ORG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0687E68-3E30-7842-A5D3-21AD6434E2FD}"/>
              </a:ext>
            </a:extLst>
          </p:cNvPr>
          <p:cNvGrpSpPr/>
          <p:nvPr userDrawn="1"/>
        </p:nvGrpSpPr>
        <p:grpSpPr>
          <a:xfrm rot="5400000">
            <a:off x="7459508" y="-1098737"/>
            <a:ext cx="585756" cy="2783228"/>
            <a:chOff x="8558244" y="0"/>
            <a:chExt cx="585756" cy="2783228"/>
          </a:xfrm>
        </p:grpSpPr>
        <p:sp>
          <p:nvSpPr>
            <p:cNvPr id="46" name="Graphic 6">
              <a:extLst>
                <a:ext uri="{FF2B5EF4-FFF2-40B4-BE49-F238E27FC236}">
                  <a16:creationId xmlns:a16="http://schemas.microsoft.com/office/drawing/2014/main" id="{685C4443-6723-9C47-A777-AA5CCDFF2704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7">
              <a:extLst>
                <a:ext uri="{FF2B5EF4-FFF2-40B4-BE49-F238E27FC236}">
                  <a16:creationId xmlns:a16="http://schemas.microsoft.com/office/drawing/2014/main" id="{AEA3D57A-9EDE-C644-BA5E-0DDC747B8D55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8">
              <a:extLst>
                <a:ext uri="{FF2B5EF4-FFF2-40B4-BE49-F238E27FC236}">
                  <a16:creationId xmlns:a16="http://schemas.microsoft.com/office/drawing/2014/main" id="{766D9098-1B3D-0F45-89D1-CCE72BC88C80}"/>
                </a:ext>
              </a:extLst>
            </p:cNvPr>
            <p:cNvSpPr/>
            <p:nvPr/>
          </p:nvSpPr>
          <p:spPr>
            <a:xfrm rot="5400000">
              <a:off x="8558244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9">
              <a:extLst>
                <a:ext uri="{FF2B5EF4-FFF2-40B4-BE49-F238E27FC236}">
                  <a16:creationId xmlns:a16="http://schemas.microsoft.com/office/drawing/2014/main" id="{427D4E76-33E0-E14B-8B16-CAF8023458BB}"/>
                </a:ext>
              </a:extLst>
            </p:cNvPr>
            <p:cNvSpPr/>
            <p:nvPr/>
          </p:nvSpPr>
          <p:spPr>
            <a:xfrm rot="5400000">
              <a:off x="8940800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10">
              <a:extLst>
                <a:ext uri="{FF2B5EF4-FFF2-40B4-BE49-F238E27FC236}">
                  <a16:creationId xmlns:a16="http://schemas.microsoft.com/office/drawing/2014/main" id="{44C39564-3B86-7F42-B78D-1CBAC69EEE8E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11">
              <a:extLst>
                <a:ext uri="{FF2B5EF4-FFF2-40B4-BE49-F238E27FC236}">
                  <a16:creationId xmlns:a16="http://schemas.microsoft.com/office/drawing/2014/main" id="{64604D11-E325-CE4C-9717-A7A28BCFAA21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419758B1-0B1E-0F4C-BF05-EC6E2CF14770}"/>
                </a:ext>
              </a:extLst>
            </p:cNvPr>
            <p:cNvSpPr/>
            <p:nvPr/>
          </p:nvSpPr>
          <p:spPr>
            <a:xfrm rot="5400000">
              <a:off x="8558244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8">
              <a:extLst>
                <a:ext uri="{FF2B5EF4-FFF2-40B4-BE49-F238E27FC236}">
                  <a16:creationId xmlns:a16="http://schemas.microsoft.com/office/drawing/2014/main" id="{7BD0AAEE-8736-184F-99C0-590A22670A7C}"/>
                </a:ext>
              </a:extLst>
            </p:cNvPr>
            <p:cNvSpPr/>
            <p:nvPr/>
          </p:nvSpPr>
          <p:spPr>
            <a:xfrm rot="5400000">
              <a:off x="8940800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9">
              <a:extLst>
                <a:ext uri="{FF2B5EF4-FFF2-40B4-BE49-F238E27FC236}">
                  <a16:creationId xmlns:a16="http://schemas.microsoft.com/office/drawing/2014/main" id="{C7979798-6638-8649-9251-6C219B059400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20">
              <a:extLst>
                <a:ext uri="{FF2B5EF4-FFF2-40B4-BE49-F238E27FC236}">
                  <a16:creationId xmlns:a16="http://schemas.microsoft.com/office/drawing/2014/main" id="{AEA2F655-4791-2344-87F1-B5D313F9089F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21">
              <a:extLst>
                <a:ext uri="{FF2B5EF4-FFF2-40B4-BE49-F238E27FC236}">
                  <a16:creationId xmlns:a16="http://schemas.microsoft.com/office/drawing/2014/main" id="{A4149D98-B65B-214B-B75B-A685C7BE546C}"/>
                </a:ext>
              </a:extLst>
            </p:cNvPr>
            <p:cNvSpPr/>
            <p:nvPr/>
          </p:nvSpPr>
          <p:spPr>
            <a:xfrm rot="5400000">
              <a:off x="8558244" y="220527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22">
              <a:extLst>
                <a:ext uri="{FF2B5EF4-FFF2-40B4-BE49-F238E27FC236}">
                  <a16:creationId xmlns:a16="http://schemas.microsoft.com/office/drawing/2014/main" id="{673C5457-0818-3248-AC90-64F3ED173429}"/>
                </a:ext>
              </a:extLst>
            </p:cNvPr>
            <p:cNvSpPr/>
            <p:nvPr/>
          </p:nvSpPr>
          <p:spPr>
            <a:xfrm rot="5400000">
              <a:off x="8940800" y="220527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Graphic 23">
              <a:extLst>
                <a:ext uri="{FF2B5EF4-FFF2-40B4-BE49-F238E27FC236}">
                  <a16:creationId xmlns:a16="http://schemas.microsoft.com/office/drawing/2014/main" id="{1522236D-A4E5-E74E-BB1A-2D870A82E831}"/>
                </a:ext>
              </a:extLst>
            </p:cNvPr>
            <p:cNvSpPr/>
            <p:nvPr/>
          </p:nvSpPr>
          <p:spPr>
            <a:xfrm rot="5400000">
              <a:off x="855824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24">
              <a:extLst>
                <a:ext uri="{FF2B5EF4-FFF2-40B4-BE49-F238E27FC236}">
                  <a16:creationId xmlns:a16="http://schemas.microsoft.com/office/drawing/2014/main" id="{8772287D-0FBF-5F4A-8025-B29458B21C50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25">
              <a:extLst>
                <a:ext uri="{FF2B5EF4-FFF2-40B4-BE49-F238E27FC236}">
                  <a16:creationId xmlns:a16="http://schemas.microsoft.com/office/drawing/2014/main" id="{3BCD26F3-0D97-A947-A304-6E59CFB21FAA}"/>
                </a:ext>
              </a:extLst>
            </p:cNvPr>
            <p:cNvSpPr/>
            <p:nvPr/>
          </p:nvSpPr>
          <p:spPr>
            <a:xfrm rot="5400000">
              <a:off x="8558244" y="258002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Graphic 26">
              <a:extLst>
                <a:ext uri="{FF2B5EF4-FFF2-40B4-BE49-F238E27FC236}">
                  <a16:creationId xmlns:a16="http://schemas.microsoft.com/office/drawing/2014/main" id="{E320DBB5-FD73-4B4F-9A64-C4285AE04072}"/>
                </a:ext>
              </a:extLst>
            </p:cNvPr>
            <p:cNvSpPr/>
            <p:nvPr/>
          </p:nvSpPr>
          <p:spPr>
            <a:xfrm rot="5400000">
              <a:off x="8940801" y="258002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Rectangle">
            <a:extLst>
              <a:ext uri="{FF2B5EF4-FFF2-40B4-BE49-F238E27FC236}">
                <a16:creationId xmlns:a16="http://schemas.microsoft.com/office/drawing/2014/main" id="{3EEC16B0-5DDD-5143-9B98-54B9884D2EA7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25" name="Image" descr="Image">
            <a:extLst>
              <a:ext uri="{FF2B5EF4-FFF2-40B4-BE49-F238E27FC236}">
                <a16:creationId xmlns:a16="http://schemas.microsoft.com/office/drawing/2014/main" id="{636C15D6-B24C-7847-956A-D8FF1FF6D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>
            <a:extLst>
              <a:ext uri="{FF2B5EF4-FFF2-40B4-BE49-F238E27FC236}">
                <a16:creationId xmlns:a16="http://schemas.microsoft.com/office/drawing/2014/main" id="{28B8AE20-8329-4941-A1BE-787E7718F6A0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65037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877417D0-7405-A241-9C4C-0165B3254C77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1E3860AB-7C14-1B4D-A0ED-0400EB29F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380843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7A98AD0C-A6C8-C044-873F-4C5F3AE3AD0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528546" y="6459667"/>
            <a:ext cx="196354" cy="161329"/>
          </a:xfrm>
          <a:prstGeom prst="rect">
            <a:avLst/>
          </a:prstGeom>
        </p:spPr>
        <p:txBody>
          <a:bodyPr wrap="square"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7" name="Body Level One…">
            <a:extLst>
              <a:ext uri="{FF2B5EF4-FFF2-40B4-BE49-F238E27FC236}">
                <a16:creationId xmlns:a16="http://schemas.microsoft.com/office/drawing/2014/main" id="{61F2F72A-950F-2749-B70B-40DBF3BC83EB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5920" y="1210938"/>
            <a:ext cx="7752160" cy="40424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4000"/>
              </a:lnSpc>
              <a:spcBef>
                <a:spcPts val="0"/>
              </a:spcBef>
              <a:buClrTx/>
              <a:buSzTx/>
              <a:buNone/>
              <a:defRPr sz="3000" b="0" i="0" cap="none" baseline="0">
                <a:solidFill>
                  <a:schemeClr val="tx1"/>
                </a:solidFill>
                <a:latin typeface="Apercu Light" panose="02000506030000020004" pitchFamily="2" charset="77"/>
                <a:ea typeface="Apercu Light" panose="02000506030000020004" pitchFamily="2" charset="77"/>
                <a:cs typeface="Apercu Light" panose="02000506030000020004" pitchFamily="2" charset="77"/>
                <a:sym typeface="Galano Grotesque"/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2pPr>
            <a:lvl3pPr marL="0" indent="4680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3pPr>
            <a:lvl4pPr algn="ctr">
              <a:lnSpc>
                <a:spcPct val="70000"/>
              </a:lnSpc>
              <a:spcBef>
                <a:spcPts val="0"/>
              </a:spcBef>
              <a:buClrTx/>
              <a:buFont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4pPr>
            <a:lvl5pPr marL="1394089" indent="-482864" algn="ctr">
              <a:lnSpc>
                <a:spcPct val="70000"/>
              </a:lnSpc>
              <a:spcBef>
                <a:spcPts val="0"/>
              </a:spcBef>
              <a:buClr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5pPr>
          </a:lstStyle>
          <a:p>
            <a:r>
              <a:rPr lang="en-US" dirty="0"/>
              <a:t>The verdicts could be said to resemble unskimmed prisons. The first uncaused step-grandfather is, in its own way, a steel. As far as we can estimate, a park is a sturdy level. An inscribed prosecution's card comes with it the thought that the sterile viola is a buffet. Before porcelain, jumps were only bitter ends.</a:t>
            </a:r>
            <a:endParaRPr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4060D75-F280-3C47-92B0-2658866A6ED3}"/>
              </a:ext>
            </a:extLst>
          </p:cNvPr>
          <p:cNvGrpSpPr/>
          <p:nvPr userDrawn="1"/>
        </p:nvGrpSpPr>
        <p:grpSpPr>
          <a:xfrm rot="5400000">
            <a:off x="7464080" y="-1094165"/>
            <a:ext cx="585756" cy="2774084"/>
            <a:chOff x="8558244" y="0"/>
            <a:chExt cx="585756" cy="2774084"/>
          </a:xfrm>
        </p:grpSpPr>
        <p:sp>
          <p:nvSpPr>
            <p:cNvPr id="29" name="Graphic 6">
              <a:extLst>
                <a:ext uri="{FF2B5EF4-FFF2-40B4-BE49-F238E27FC236}">
                  <a16:creationId xmlns:a16="http://schemas.microsoft.com/office/drawing/2014/main" id="{FF122F27-EC22-B44E-80FB-DB73A1352517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7">
              <a:extLst>
                <a:ext uri="{FF2B5EF4-FFF2-40B4-BE49-F238E27FC236}">
                  <a16:creationId xmlns:a16="http://schemas.microsoft.com/office/drawing/2014/main" id="{226B6397-8FB6-5749-900A-FE46F7DD0D79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8">
              <a:extLst>
                <a:ext uri="{FF2B5EF4-FFF2-40B4-BE49-F238E27FC236}">
                  <a16:creationId xmlns:a16="http://schemas.microsoft.com/office/drawing/2014/main" id="{5657A5A9-E851-6943-8E7D-CE7FA65304AC}"/>
                </a:ext>
              </a:extLst>
            </p:cNvPr>
            <p:cNvSpPr/>
            <p:nvPr/>
          </p:nvSpPr>
          <p:spPr>
            <a:xfrm rot="5400000">
              <a:off x="8558244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9">
              <a:extLst>
                <a:ext uri="{FF2B5EF4-FFF2-40B4-BE49-F238E27FC236}">
                  <a16:creationId xmlns:a16="http://schemas.microsoft.com/office/drawing/2014/main" id="{306D83BC-0CE8-424B-BC49-BF4C7D3A95EB}"/>
                </a:ext>
              </a:extLst>
            </p:cNvPr>
            <p:cNvSpPr/>
            <p:nvPr/>
          </p:nvSpPr>
          <p:spPr>
            <a:xfrm rot="5400000">
              <a:off x="8940800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10">
              <a:extLst>
                <a:ext uri="{FF2B5EF4-FFF2-40B4-BE49-F238E27FC236}">
                  <a16:creationId xmlns:a16="http://schemas.microsoft.com/office/drawing/2014/main" id="{5FF7E742-E086-3546-AD38-D5FAE1D93F85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1">
              <a:extLst>
                <a:ext uri="{FF2B5EF4-FFF2-40B4-BE49-F238E27FC236}">
                  <a16:creationId xmlns:a16="http://schemas.microsoft.com/office/drawing/2014/main" id="{ABAEA2CD-E769-A944-B2A7-04B6CB9EE1EC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12">
              <a:extLst>
                <a:ext uri="{FF2B5EF4-FFF2-40B4-BE49-F238E27FC236}">
                  <a16:creationId xmlns:a16="http://schemas.microsoft.com/office/drawing/2014/main" id="{633AE325-ADCA-1041-8656-26620AF7FE60}"/>
                </a:ext>
              </a:extLst>
            </p:cNvPr>
            <p:cNvSpPr/>
            <p:nvPr/>
          </p:nvSpPr>
          <p:spPr>
            <a:xfrm rot="5400000">
              <a:off x="8558244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18">
              <a:extLst>
                <a:ext uri="{FF2B5EF4-FFF2-40B4-BE49-F238E27FC236}">
                  <a16:creationId xmlns:a16="http://schemas.microsoft.com/office/drawing/2014/main" id="{4CB0142B-8C6D-0E49-ABD9-98C6EC577E9D}"/>
                </a:ext>
              </a:extLst>
            </p:cNvPr>
            <p:cNvSpPr/>
            <p:nvPr/>
          </p:nvSpPr>
          <p:spPr>
            <a:xfrm rot="5400000">
              <a:off x="8940800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19">
              <a:extLst>
                <a:ext uri="{FF2B5EF4-FFF2-40B4-BE49-F238E27FC236}">
                  <a16:creationId xmlns:a16="http://schemas.microsoft.com/office/drawing/2014/main" id="{C29F8725-9E67-8146-A2BC-B5772B5BFA98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20">
              <a:extLst>
                <a:ext uri="{FF2B5EF4-FFF2-40B4-BE49-F238E27FC236}">
                  <a16:creationId xmlns:a16="http://schemas.microsoft.com/office/drawing/2014/main" id="{52BD76C6-3F7B-F543-9B54-7721FCCC1E5A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21">
              <a:extLst>
                <a:ext uri="{FF2B5EF4-FFF2-40B4-BE49-F238E27FC236}">
                  <a16:creationId xmlns:a16="http://schemas.microsoft.com/office/drawing/2014/main" id="{C6058F58-D248-B84D-82C0-26AE9DD64C56}"/>
                </a:ext>
              </a:extLst>
            </p:cNvPr>
            <p:cNvSpPr/>
            <p:nvPr/>
          </p:nvSpPr>
          <p:spPr>
            <a:xfrm rot="5400000">
              <a:off x="8558244" y="219613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22">
              <a:extLst>
                <a:ext uri="{FF2B5EF4-FFF2-40B4-BE49-F238E27FC236}">
                  <a16:creationId xmlns:a16="http://schemas.microsoft.com/office/drawing/2014/main" id="{CF0036EF-3F3E-6447-B96C-8D165AFDF232}"/>
                </a:ext>
              </a:extLst>
            </p:cNvPr>
            <p:cNvSpPr/>
            <p:nvPr/>
          </p:nvSpPr>
          <p:spPr>
            <a:xfrm rot="5400000">
              <a:off x="8940800" y="219613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23">
              <a:extLst>
                <a:ext uri="{FF2B5EF4-FFF2-40B4-BE49-F238E27FC236}">
                  <a16:creationId xmlns:a16="http://schemas.microsoft.com/office/drawing/2014/main" id="{B64ADC1E-6E2F-7546-BF81-C3F39E3E30ED}"/>
                </a:ext>
              </a:extLst>
            </p:cNvPr>
            <p:cNvSpPr/>
            <p:nvPr/>
          </p:nvSpPr>
          <p:spPr>
            <a:xfrm rot="5400000">
              <a:off x="855824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24">
              <a:extLst>
                <a:ext uri="{FF2B5EF4-FFF2-40B4-BE49-F238E27FC236}">
                  <a16:creationId xmlns:a16="http://schemas.microsoft.com/office/drawing/2014/main" id="{DA8502C5-CE56-F44C-8FAE-0049C1AAB1AE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25">
              <a:extLst>
                <a:ext uri="{FF2B5EF4-FFF2-40B4-BE49-F238E27FC236}">
                  <a16:creationId xmlns:a16="http://schemas.microsoft.com/office/drawing/2014/main" id="{F4E3AD11-CBA5-AB47-B634-69228E046808}"/>
                </a:ext>
              </a:extLst>
            </p:cNvPr>
            <p:cNvSpPr/>
            <p:nvPr/>
          </p:nvSpPr>
          <p:spPr>
            <a:xfrm rot="5400000">
              <a:off x="8558244" y="257088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26">
              <a:extLst>
                <a:ext uri="{FF2B5EF4-FFF2-40B4-BE49-F238E27FC236}">
                  <a16:creationId xmlns:a16="http://schemas.microsoft.com/office/drawing/2014/main" id="{37C59CA3-FA84-1243-BD21-E5D38CDAD30C}"/>
                </a:ext>
              </a:extLst>
            </p:cNvPr>
            <p:cNvSpPr/>
            <p:nvPr/>
          </p:nvSpPr>
          <p:spPr>
            <a:xfrm rot="5400000">
              <a:off x="8940801" y="257088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Rectangle">
            <a:extLst>
              <a:ext uri="{FF2B5EF4-FFF2-40B4-BE49-F238E27FC236}">
                <a16:creationId xmlns:a16="http://schemas.microsoft.com/office/drawing/2014/main" id="{A90DDC5E-A361-EC4D-AC14-292C1909B997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0B9574E1-FCCC-1348-B2F4-F30C5EB88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lide Number">
            <a:extLst>
              <a:ext uri="{FF2B5EF4-FFF2-40B4-BE49-F238E27FC236}">
                <a16:creationId xmlns:a16="http://schemas.microsoft.com/office/drawing/2014/main" id="{B4854267-FC36-FE42-8489-D671C2B9CB92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75456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rge Text">
    <p:bg>
      <p:bgPr>
        <a:solidFill>
          <a:srgbClr val="FE07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877417D0-7405-A241-9C4C-0165B3254C77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1E3860AB-7C14-1B4D-A0ED-0400EB29F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380843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7A98AD0C-A6C8-C044-873F-4C5F3AE3AD0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528546" y="6459667"/>
            <a:ext cx="196354" cy="161329"/>
          </a:xfrm>
          <a:prstGeom prst="rect">
            <a:avLst/>
          </a:prstGeom>
        </p:spPr>
        <p:txBody>
          <a:bodyPr wrap="square"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7" name="Body Level One…">
            <a:extLst>
              <a:ext uri="{FF2B5EF4-FFF2-40B4-BE49-F238E27FC236}">
                <a16:creationId xmlns:a16="http://schemas.microsoft.com/office/drawing/2014/main" id="{61F2F72A-950F-2749-B70B-40DBF3BC83EB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5920" y="1210938"/>
            <a:ext cx="7752160" cy="40424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4000"/>
              </a:lnSpc>
              <a:spcBef>
                <a:spcPts val="0"/>
              </a:spcBef>
              <a:buClrTx/>
              <a:buSzTx/>
              <a:buNone/>
              <a:defRPr sz="3000" b="0" i="0" cap="none" baseline="0">
                <a:solidFill>
                  <a:schemeClr val="bg1"/>
                </a:solidFill>
                <a:latin typeface="Apercu Light" panose="02000506030000020004" pitchFamily="2" charset="77"/>
                <a:ea typeface="Apercu Light" panose="02000506030000020004" pitchFamily="2" charset="77"/>
                <a:cs typeface="Apercu Light" panose="02000506030000020004" pitchFamily="2" charset="77"/>
                <a:sym typeface="Galano Grotesque"/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2pPr>
            <a:lvl3pPr marL="0" indent="4680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3pPr>
            <a:lvl4pPr algn="ctr">
              <a:lnSpc>
                <a:spcPct val="70000"/>
              </a:lnSpc>
              <a:spcBef>
                <a:spcPts val="0"/>
              </a:spcBef>
              <a:buClrTx/>
              <a:buFont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4pPr>
            <a:lvl5pPr marL="1394089" indent="-482864" algn="ctr">
              <a:lnSpc>
                <a:spcPct val="70000"/>
              </a:lnSpc>
              <a:spcBef>
                <a:spcPts val="0"/>
              </a:spcBef>
              <a:buClr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5pPr>
          </a:lstStyle>
          <a:p>
            <a:r>
              <a:rPr lang="en-US" dirty="0"/>
              <a:t>The verdicts could be said to resemble unskimmed prisons. The first uncaused step-grandfather is, in its own way, a steel. As far as we can estimate, a park is a sturdy level. An inscribed prosecution's card comes with it the thought that the sterile viola is a buffet. Before porcelain, jumps were only bitter ends.</a:t>
            </a:r>
            <a:endParaRPr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D67449-0CA0-1F4B-B12F-2A2D29855D8E}"/>
              </a:ext>
            </a:extLst>
          </p:cNvPr>
          <p:cNvGrpSpPr/>
          <p:nvPr userDrawn="1"/>
        </p:nvGrpSpPr>
        <p:grpSpPr>
          <a:xfrm rot="5400000">
            <a:off x="7464080" y="-1094165"/>
            <a:ext cx="585756" cy="2774084"/>
            <a:chOff x="8558244" y="0"/>
            <a:chExt cx="585756" cy="2774084"/>
          </a:xfrm>
        </p:grpSpPr>
        <p:sp>
          <p:nvSpPr>
            <p:cNvPr id="29" name="Graphic 6">
              <a:extLst>
                <a:ext uri="{FF2B5EF4-FFF2-40B4-BE49-F238E27FC236}">
                  <a16:creationId xmlns:a16="http://schemas.microsoft.com/office/drawing/2014/main" id="{E0C6ECC6-F609-894F-A183-F4176BE32658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7">
              <a:extLst>
                <a:ext uri="{FF2B5EF4-FFF2-40B4-BE49-F238E27FC236}">
                  <a16:creationId xmlns:a16="http://schemas.microsoft.com/office/drawing/2014/main" id="{5743EBF9-8053-D44F-9388-74A07965FC8A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8">
              <a:extLst>
                <a:ext uri="{FF2B5EF4-FFF2-40B4-BE49-F238E27FC236}">
                  <a16:creationId xmlns:a16="http://schemas.microsoft.com/office/drawing/2014/main" id="{1110C52B-8438-EF4F-BCD8-52C58E5B2F99}"/>
                </a:ext>
              </a:extLst>
            </p:cNvPr>
            <p:cNvSpPr/>
            <p:nvPr/>
          </p:nvSpPr>
          <p:spPr>
            <a:xfrm rot="5400000">
              <a:off x="8558244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9">
              <a:extLst>
                <a:ext uri="{FF2B5EF4-FFF2-40B4-BE49-F238E27FC236}">
                  <a16:creationId xmlns:a16="http://schemas.microsoft.com/office/drawing/2014/main" id="{0A203560-3E39-164F-A7FB-AB6AD516EA8C}"/>
                </a:ext>
              </a:extLst>
            </p:cNvPr>
            <p:cNvSpPr/>
            <p:nvPr/>
          </p:nvSpPr>
          <p:spPr>
            <a:xfrm rot="5400000">
              <a:off x="8940800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10">
              <a:extLst>
                <a:ext uri="{FF2B5EF4-FFF2-40B4-BE49-F238E27FC236}">
                  <a16:creationId xmlns:a16="http://schemas.microsoft.com/office/drawing/2014/main" id="{05374CC2-207C-CA4F-ACEA-17D88E215C51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1">
              <a:extLst>
                <a:ext uri="{FF2B5EF4-FFF2-40B4-BE49-F238E27FC236}">
                  <a16:creationId xmlns:a16="http://schemas.microsoft.com/office/drawing/2014/main" id="{A12820F2-62AB-E441-805C-57F74CAC31BE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12">
              <a:extLst>
                <a:ext uri="{FF2B5EF4-FFF2-40B4-BE49-F238E27FC236}">
                  <a16:creationId xmlns:a16="http://schemas.microsoft.com/office/drawing/2014/main" id="{22CAB409-A710-1543-929F-06027E983331}"/>
                </a:ext>
              </a:extLst>
            </p:cNvPr>
            <p:cNvSpPr/>
            <p:nvPr/>
          </p:nvSpPr>
          <p:spPr>
            <a:xfrm rot="5400000">
              <a:off x="8558244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18">
              <a:extLst>
                <a:ext uri="{FF2B5EF4-FFF2-40B4-BE49-F238E27FC236}">
                  <a16:creationId xmlns:a16="http://schemas.microsoft.com/office/drawing/2014/main" id="{CF75E375-13E7-5643-8950-9218ACF0ACE5}"/>
                </a:ext>
              </a:extLst>
            </p:cNvPr>
            <p:cNvSpPr/>
            <p:nvPr/>
          </p:nvSpPr>
          <p:spPr>
            <a:xfrm rot="5400000">
              <a:off x="8940800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19">
              <a:extLst>
                <a:ext uri="{FF2B5EF4-FFF2-40B4-BE49-F238E27FC236}">
                  <a16:creationId xmlns:a16="http://schemas.microsoft.com/office/drawing/2014/main" id="{5A6F5D30-CD11-BB44-AF55-2B1B7CF430AA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20">
              <a:extLst>
                <a:ext uri="{FF2B5EF4-FFF2-40B4-BE49-F238E27FC236}">
                  <a16:creationId xmlns:a16="http://schemas.microsoft.com/office/drawing/2014/main" id="{E804954F-8D84-8B47-9B1D-73EAC317752A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21">
              <a:extLst>
                <a:ext uri="{FF2B5EF4-FFF2-40B4-BE49-F238E27FC236}">
                  <a16:creationId xmlns:a16="http://schemas.microsoft.com/office/drawing/2014/main" id="{3C1865D7-0644-194F-ACB5-E30A1865EC50}"/>
                </a:ext>
              </a:extLst>
            </p:cNvPr>
            <p:cNvSpPr/>
            <p:nvPr/>
          </p:nvSpPr>
          <p:spPr>
            <a:xfrm rot="5400000">
              <a:off x="8558244" y="219613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22">
              <a:extLst>
                <a:ext uri="{FF2B5EF4-FFF2-40B4-BE49-F238E27FC236}">
                  <a16:creationId xmlns:a16="http://schemas.microsoft.com/office/drawing/2014/main" id="{F9B5993D-E99D-2B48-A810-64957559523F}"/>
                </a:ext>
              </a:extLst>
            </p:cNvPr>
            <p:cNvSpPr/>
            <p:nvPr/>
          </p:nvSpPr>
          <p:spPr>
            <a:xfrm rot="5400000">
              <a:off x="8940800" y="219613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23">
              <a:extLst>
                <a:ext uri="{FF2B5EF4-FFF2-40B4-BE49-F238E27FC236}">
                  <a16:creationId xmlns:a16="http://schemas.microsoft.com/office/drawing/2014/main" id="{0186FC56-F399-3246-96AA-D9EBDD605CC4}"/>
                </a:ext>
              </a:extLst>
            </p:cNvPr>
            <p:cNvSpPr/>
            <p:nvPr/>
          </p:nvSpPr>
          <p:spPr>
            <a:xfrm rot="5400000">
              <a:off x="855824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24">
              <a:extLst>
                <a:ext uri="{FF2B5EF4-FFF2-40B4-BE49-F238E27FC236}">
                  <a16:creationId xmlns:a16="http://schemas.microsoft.com/office/drawing/2014/main" id="{C4F9E8B2-274C-8247-994A-15DD3522B26E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25">
              <a:extLst>
                <a:ext uri="{FF2B5EF4-FFF2-40B4-BE49-F238E27FC236}">
                  <a16:creationId xmlns:a16="http://schemas.microsoft.com/office/drawing/2014/main" id="{0EB80224-9C82-9D45-8F70-CB33D45835C1}"/>
                </a:ext>
              </a:extLst>
            </p:cNvPr>
            <p:cNvSpPr/>
            <p:nvPr/>
          </p:nvSpPr>
          <p:spPr>
            <a:xfrm rot="5400000">
              <a:off x="8558244" y="257088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26">
              <a:extLst>
                <a:ext uri="{FF2B5EF4-FFF2-40B4-BE49-F238E27FC236}">
                  <a16:creationId xmlns:a16="http://schemas.microsoft.com/office/drawing/2014/main" id="{A1EA1B7B-58C9-D749-AC2B-1D69A2446A03}"/>
                </a:ext>
              </a:extLst>
            </p:cNvPr>
            <p:cNvSpPr/>
            <p:nvPr/>
          </p:nvSpPr>
          <p:spPr>
            <a:xfrm rot="5400000">
              <a:off x="8940801" y="257088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Rectangle">
            <a:extLst>
              <a:ext uri="{FF2B5EF4-FFF2-40B4-BE49-F238E27FC236}">
                <a16:creationId xmlns:a16="http://schemas.microsoft.com/office/drawing/2014/main" id="{D3C7942A-2589-4F41-AB6A-78AF5F645800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9AFDC829-F98A-114C-B9CE-2119635EBD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lide Number">
            <a:extLst>
              <a:ext uri="{FF2B5EF4-FFF2-40B4-BE49-F238E27FC236}">
                <a16:creationId xmlns:a16="http://schemas.microsoft.com/office/drawing/2014/main" id="{066B91D3-FAEB-4B4B-AA7A-B2718BE82382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24340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877417D0-7405-A241-9C4C-0165B3254C77}"/>
              </a:ext>
            </a:extLst>
          </p:cNvPr>
          <p:cNvSpPr/>
          <p:nvPr userDrawn="1"/>
        </p:nvSpPr>
        <p:spPr>
          <a:xfrm>
            <a:off x="-4557" y="6261100"/>
            <a:ext cx="914855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1E3860AB-7C14-1B4D-A0ED-0400EB29F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380843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7A98AD0C-A6C8-C044-873F-4C5F3AE3AD0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528546" y="6459667"/>
            <a:ext cx="196354" cy="161329"/>
          </a:xfrm>
          <a:prstGeom prst="rect">
            <a:avLst/>
          </a:prstGeom>
        </p:spPr>
        <p:txBody>
          <a:bodyPr wrap="square"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4" name="Body Level One…">
            <a:extLst>
              <a:ext uri="{FF2B5EF4-FFF2-40B4-BE49-F238E27FC236}">
                <a16:creationId xmlns:a16="http://schemas.microsoft.com/office/drawing/2014/main" id="{852E3FD3-1628-944A-8871-A33F0C4CD475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5920" y="1210938"/>
            <a:ext cx="7752160" cy="40424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4000"/>
              </a:lnSpc>
              <a:spcBef>
                <a:spcPts val="0"/>
              </a:spcBef>
              <a:buClrTx/>
              <a:buSzTx/>
              <a:buNone/>
              <a:defRPr sz="3000" b="0" i="0" cap="none" baseline="0">
                <a:solidFill>
                  <a:schemeClr val="bg1"/>
                </a:solidFill>
                <a:latin typeface="Apercu Light" panose="02000506030000020004" pitchFamily="2" charset="77"/>
                <a:ea typeface="Apercu Light" panose="02000506030000020004" pitchFamily="2" charset="77"/>
                <a:cs typeface="Apercu Light" panose="02000506030000020004" pitchFamily="2" charset="77"/>
                <a:sym typeface="Galano Grotesque"/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2pPr>
            <a:lvl3pPr marL="0" indent="4680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3pPr>
            <a:lvl4pPr algn="ctr">
              <a:lnSpc>
                <a:spcPct val="70000"/>
              </a:lnSpc>
              <a:spcBef>
                <a:spcPts val="0"/>
              </a:spcBef>
              <a:buClrTx/>
              <a:buFont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4pPr>
            <a:lvl5pPr marL="1394089" indent="-482864" algn="ctr">
              <a:lnSpc>
                <a:spcPct val="70000"/>
              </a:lnSpc>
              <a:spcBef>
                <a:spcPts val="0"/>
              </a:spcBef>
              <a:buClr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5pPr>
          </a:lstStyle>
          <a:p>
            <a:r>
              <a:rPr lang="en-US" dirty="0"/>
              <a:t>The verdicts could be said to resemble unskimmed prisons. The first uncaused step-grandfather is, in its own way, a steel. As far as we can estimate, a park is a sturdy level. An inscribed prosecution's card comes with it the thought that the sterile viola is a buffet. Before porcelain, jumps were only bitter ends.</a:t>
            </a:r>
            <a:endParaRPr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EDF0809-A9F0-FF40-AB97-549AF1719C12}"/>
              </a:ext>
            </a:extLst>
          </p:cNvPr>
          <p:cNvGrpSpPr/>
          <p:nvPr userDrawn="1"/>
        </p:nvGrpSpPr>
        <p:grpSpPr>
          <a:xfrm rot="5400000">
            <a:off x="7459508" y="-1098737"/>
            <a:ext cx="585756" cy="2783228"/>
            <a:chOff x="8558244" y="0"/>
            <a:chExt cx="585756" cy="2783228"/>
          </a:xfrm>
        </p:grpSpPr>
        <p:sp>
          <p:nvSpPr>
            <p:cNvPr id="26" name="Graphic 6">
              <a:extLst>
                <a:ext uri="{FF2B5EF4-FFF2-40B4-BE49-F238E27FC236}">
                  <a16:creationId xmlns:a16="http://schemas.microsoft.com/office/drawing/2014/main" id="{884622C2-CEB4-D146-9377-D7028030BBC1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7">
              <a:extLst>
                <a:ext uri="{FF2B5EF4-FFF2-40B4-BE49-F238E27FC236}">
                  <a16:creationId xmlns:a16="http://schemas.microsoft.com/office/drawing/2014/main" id="{0E38C97F-CA66-5D4A-8943-3FEA7B3B8F8C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8">
              <a:extLst>
                <a:ext uri="{FF2B5EF4-FFF2-40B4-BE49-F238E27FC236}">
                  <a16:creationId xmlns:a16="http://schemas.microsoft.com/office/drawing/2014/main" id="{101016B7-3B15-0143-9258-BF7E273493E4}"/>
                </a:ext>
              </a:extLst>
            </p:cNvPr>
            <p:cNvSpPr/>
            <p:nvPr/>
          </p:nvSpPr>
          <p:spPr>
            <a:xfrm rot="5400000">
              <a:off x="8558244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9">
              <a:extLst>
                <a:ext uri="{FF2B5EF4-FFF2-40B4-BE49-F238E27FC236}">
                  <a16:creationId xmlns:a16="http://schemas.microsoft.com/office/drawing/2014/main" id="{802DE932-D9E6-904A-8ADF-EE91C16356BD}"/>
                </a:ext>
              </a:extLst>
            </p:cNvPr>
            <p:cNvSpPr/>
            <p:nvPr/>
          </p:nvSpPr>
          <p:spPr>
            <a:xfrm rot="5400000">
              <a:off x="8940800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10">
              <a:extLst>
                <a:ext uri="{FF2B5EF4-FFF2-40B4-BE49-F238E27FC236}">
                  <a16:creationId xmlns:a16="http://schemas.microsoft.com/office/drawing/2014/main" id="{595DA6A6-6146-E44F-BD6A-5C2C14C1C453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11">
              <a:extLst>
                <a:ext uri="{FF2B5EF4-FFF2-40B4-BE49-F238E27FC236}">
                  <a16:creationId xmlns:a16="http://schemas.microsoft.com/office/drawing/2014/main" id="{BB949166-D7E5-4A4C-BFDC-235CEC944B14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12">
              <a:extLst>
                <a:ext uri="{FF2B5EF4-FFF2-40B4-BE49-F238E27FC236}">
                  <a16:creationId xmlns:a16="http://schemas.microsoft.com/office/drawing/2014/main" id="{5EB14782-1465-3D4C-AAA6-491B10BC0C30}"/>
                </a:ext>
              </a:extLst>
            </p:cNvPr>
            <p:cNvSpPr/>
            <p:nvPr/>
          </p:nvSpPr>
          <p:spPr>
            <a:xfrm rot="5400000">
              <a:off x="8558244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18">
              <a:extLst>
                <a:ext uri="{FF2B5EF4-FFF2-40B4-BE49-F238E27FC236}">
                  <a16:creationId xmlns:a16="http://schemas.microsoft.com/office/drawing/2014/main" id="{EB7545F5-4542-2546-8BC8-FE597E40106A}"/>
                </a:ext>
              </a:extLst>
            </p:cNvPr>
            <p:cNvSpPr/>
            <p:nvPr/>
          </p:nvSpPr>
          <p:spPr>
            <a:xfrm rot="5400000">
              <a:off x="8940800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19">
              <a:extLst>
                <a:ext uri="{FF2B5EF4-FFF2-40B4-BE49-F238E27FC236}">
                  <a16:creationId xmlns:a16="http://schemas.microsoft.com/office/drawing/2014/main" id="{B6086B0B-7297-2E4A-A14F-421AC2A42DD0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20">
              <a:extLst>
                <a:ext uri="{FF2B5EF4-FFF2-40B4-BE49-F238E27FC236}">
                  <a16:creationId xmlns:a16="http://schemas.microsoft.com/office/drawing/2014/main" id="{1E25007C-6E11-C144-9EB9-E0BF7E194F57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21">
              <a:extLst>
                <a:ext uri="{FF2B5EF4-FFF2-40B4-BE49-F238E27FC236}">
                  <a16:creationId xmlns:a16="http://schemas.microsoft.com/office/drawing/2014/main" id="{B48CF647-C098-6B44-96A2-C50BFDAC1FDD}"/>
                </a:ext>
              </a:extLst>
            </p:cNvPr>
            <p:cNvSpPr/>
            <p:nvPr/>
          </p:nvSpPr>
          <p:spPr>
            <a:xfrm rot="5400000">
              <a:off x="8558244" y="220527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22">
              <a:extLst>
                <a:ext uri="{FF2B5EF4-FFF2-40B4-BE49-F238E27FC236}">
                  <a16:creationId xmlns:a16="http://schemas.microsoft.com/office/drawing/2014/main" id="{64789C4E-EB0C-0646-B973-D72A4716670C}"/>
                </a:ext>
              </a:extLst>
            </p:cNvPr>
            <p:cNvSpPr/>
            <p:nvPr/>
          </p:nvSpPr>
          <p:spPr>
            <a:xfrm rot="5400000">
              <a:off x="8940800" y="220527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Graphic 23">
              <a:extLst>
                <a:ext uri="{FF2B5EF4-FFF2-40B4-BE49-F238E27FC236}">
                  <a16:creationId xmlns:a16="http://schemas.microsoft.com/office/drawing/2014/main" id="{3D22C008-3412-764A-AF1F-17D6C7F168C1}"/>
                </a:ext>
              </a:extLst>
            </p:cNvPr>
            <p:cNvSpPr/>
            <p:nvPr/>
          </p:nvSpPr>
          <p:spPr>
            <a:xfrm rot="5400000">
              <a:off x="855824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24">
              <a:extLst>
                <a:ext uri="{FF2B5EF4-FFF2-40B4-BE49-F238E27FC236}">
                  <a16:creationId xmlns:a16="http://schemas.microsoft.com/office/drawing/2014/main" id="{54760F9E-456D-F84F-8439-9AD3F93E3931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25">
              <a:extLst>
                <a:ext uri="{FF2B5EF4-FFF2-40B4-BE49-F238E27FC236}">
                  <a16:creationId xmlns:a16="http://schemas.microsoft.com/office/drawing/2014/main" id="{6441480A-722C-8E47-A72F-3FC77C912789}"/>
                </a:ext>
              </a:extLst>
            </p:cNvPr>
            <p:cNvSpPr/>
            <p:nvPr/>
          </p:nvSpPr>
          <p:spPr>
            <a:xfrm rot="5400000">
              <a:off x="8558244" y="258002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Graphic 26">
              <a:extLst>
                <a:ext uri="{FF2B5EF4-FFF2-40B4-BE49-F238E27FC236}">
                  <a16:creationId xmlns:a16="http://schemas.microsoft.com/office/drawing/2014/main" id="{65B9D1C1-6999-C94B-912B-796AF159DFEC}"/>
                </a:ext>
              </a:extLst>
            </p:cNvPr>
            <p:cNvSpPr/>
            <p:nvPr/>
          </p:nvSpPr>
          <p:spPr>
            <a:xfrm rot="5400000">
              <a:off x="8940801" y="258002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Rectangle">
            <a:extLst>
              <a:ext uri="{FF2B5EF4-FFF2-40B4-BE49-F238E27FC236}">
                <a16:creationId xmlns:a16="http://schemas.microsoft.com/office/drawing/2014/main" id="{9A05020F-B615-6942-B292-9454A5C436BD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28" name="Image" descr="Image">
            <a:extLst>
              <a:ext uri="{FF2B5EF4-FFF2-40B4-BE49-F238E27FC236}">
                <a16:creationId xmlns:a16="http://schemas.microsoft.com/office/drawing/2014/main" id="{E4729BDC-ED9D-FC42-8653-97446F0954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lide Number">
            <a:extLst>
              <a:ext uri="{FF2B5EF4-FFF2-40B4-BE49-F238E27FC236}">
                <a16:creationId xmlns:a16="http://schemas.microsoft.com/office/drawing/2014/main" id="{E5B4DC58-870D-4A42-8FC9-04E4EF2636EC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28540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rge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5920" y="1210938"/>
            <a:ext cx="7752160" cy="40424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4000"/>
              </a:lnSpc>
              <a:spcBef>
                <a:spcPts val="0"/>
              </a:spcBef>
              <a:buClrTx/>
              <a:buSzTx/>
              <a:buNone/>
              <a:defRPr sz="3000" b="0" i="0" cap="none" baseline="0">
                <a:solidFill>
                  <a:schemeClr val="tx1"/>
                </a:solidFill>
                <a:latin typeface="Apercu Light" panose="02000506030000020004" pitchFamily="2" charset="77"/>
                <a:ea typeface="Apercu Light" panose="02000506030000020004" pitchFamily="2" charset="77"/>
                <a:cs typeface="Apercu Light" panose="02000506030000020004" pitchFamily="2" charset="77"/>
                <a:sym typeface="Galano Grotesque"/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2pPr>
            <a:lvl3pPr marL="0" indent="4680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3pPr>
            <a:lvl4pPr algn="ctr">
              <a:lnSpc>
                <a:spcPct val="70000"/>
              </a:lnSpc>
              <a:spcBef>
                <a:spcPts val="0"/>
              </a:spcBef>
              <a:buClrTx/>
              <a:buFont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4pPr>
            <a:lvl5pPr marL="1394089" indent="-482864" algn="ctr">
              <a:lnSpc>
                <a:spcPct val="70000"/>
              </a:lnSpc>
              <a:spcBef>
                <a:spcPts val="0"/>
              </a:spcBef>
              <a:buClr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5pPr>
          </a:lstStyle>
          <a:p>
            <a:r>
              <a:rPr lang="en-US" dirty="0"/>
              <a:t>The verdicts could be said to resemble unskimmed prisons. The first uncaused step-grandfather is, in its own way, a steel. As far as we can estimate, a park is a sturdy level. An inscribed prosecution's card comes with it the thought that the sterile viola is a buffet. Before porcelain, jumps were only bitter ends.</a:t>
            </a:r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877417D0-7405-A241-9C4C-0165B3254C77}"/>
              </a:ext>
            </a:extLst>
          </p:cNvPr>
          <p:cNvSpPr/>
          <p:nvPr userDrawn="1"/>
        </p:nvSpPr>
        <p:spPr>
          <a:xfrm>
            <a:off x="-455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1E3860AB-7C14-1B4D-A0ED-0400EB29F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380843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7A98AD0C-A6C8-C044-873F-4C5F3AE3AD0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528546" y="6459667"/>
            <a:ext cx="196354" cy="161329"/>
          </a:xfrm>
          <a:prstGeom prst="rect">
            <a:avLst/>
          </a:prstGeom>
        </p:spPr>
        <p:txBody>
          <a:bodyPr wrap="square"/>
          <a:lstStyle/>
          <a:p>
            <a:fld id="{86CB4B4D-7CA3-9044-876B-883B54F8677D}" type="slidenum">
              <a:t>‹#›</a:t>
            </a:fld>
            <a:endParaRPr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97BD69-2B87-9A4E-BC86-4B7ECBF8017C}"/>
              </a:ext>
            </a:extLst>
          </p:cNvPr>
          <p:cNvGrpSpPr/>
          <p:nvPr userDrawn="1"/>
        </p:nvGrpSpPr>
        <p:grpSpPr>
          <a:xfrm rot="5400000">
            <a:off x="7459508" y="-1098737"/>
            <a:ext cx="585756" cy="2783228"/>
            <a:chOff x="8558244" y="0"/>
            <a:chExt cx="585756" cy="2783228"/>
          </a:xfrm>
        </p:grpSpPr>
        <p:sp>
          <p:nvSpPr>
            <p:cNvPr id="26" name="Graphic 6">
              <a:extLst>
                <a:ext uri="{FF2B5EF4-FFF2-40B4-BE49-F238E27FC236}">
                  <a16:creationId xmlns:a16="http://schemas.microsoft.com/office/drawing/2014/main" id="{E3F98A2B-CF8C-274D-AA6C-AAB1E2ED2335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7">
              <a:extLst>
                <a:ext uri="{FF2B5EF4-FFF2-40B4-BE49-F238E27FC236}">
                  <a16:creationId xmlns:a16="http://schemas.microsoft.com/office/drawing/2014/main" id="{6D1F3720-BC5C-2841-924E-3FF1D924C188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8">
              <a:extLst>
                <a:ext uri="{FF2B5EF4-FFF2-40B4-BE49-F238E27FC236}">
                  <a16:creationId xmlns:a16="http://schemas.microsoft.com/office/drawing/2014/main" id="{6FD59962-CD2A-8A4D-880C-19E5A158034A}"/>
                </a:ext>
              </a:extLst>
            </p:cNvPr>
            <p:cNvSpPr/>
            <p:nvPr/>
          </p:nvSpPr>
          <p:spPr>
            <a:xfrm rot="5400000">
              <a:off x="8558244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9">
              <a:extLst>
                <a:ext uri="{FF2B5EF4-FFF2-40B4-BE49-F238E27FC236}">
                  <a16:creationId xmlns:a16="http://schemas.microsoft.com/office/drawing/2014/main" id="{EB7539F6-0C71-DC42-9C16-17EE1A3AAFD1}"/>
                </a:ext>
              </a:extLst>
            </p:cNvPr>
            <p:cNvSpPr/>
            <p:nvPr/>
          </p:nvSpPr>
          <p:spPr>
            <a:xfrm rot="5400000">
              <a:off x="8940800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10">
              <a:extLst>
                <a:ext uri="{FF2B5EF4-FFF2-40B4-BE49-F238E27FC236}">
                  <a16:creationId xmlns:a16="http://schemas.microsoft.com/office/drawing/2014/main" id="{01A3313E-FF49-1749-B325-EF60C01699F0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11">
              <a:extLst>
                <a:ext uri="{FF2B5EF4-FFF2-40B4-BE49-F238E27FC236}">
                  <a16:creationId xmlns:a16="http://schemas.microsoft.com/office/drawing/2014/main" id="{3584DF90-85CD-ED42-8117-99D5B6DB0317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12">
              <a:extLst>
                <a:ext uri="{FF2B5EF4-FFF2-40B4-BE49-F238E27FC236}">
                  <a16:creationId xmlns:a16="http://schemas.microsoft.com/office/drawing/2014/main" id="{CFBAABD4-E819-5546-8EEE-DFEC7E9337E6}"/>
                </a:ext>
              </a:extLst>
            </p:cNvPr>
            <p:cNvSpPr/>
            <p:nvPr/>
          </p:nvSpPr>
          <p:spPr>
            <a:xfrm rot="5400000">
              <a:off x="8558244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18">
              <a:extLst>
                <a:ext uri="{FF2B5EF4-FFF2-40B4-BE49-F238E27FC236}">
                  <a16:creationId xmlns:a16="http://schemas.microsoft.com/office/drawing/2014/main" id="{DDAF41E1-AB5A-6149-A18D-12894FECDD81}"/>
                </a:ext>
              </a:extLst>
            </p:cNvPr>
            <p:cNvSpPr/>
            <p:nvPr/>
          </p:nvSpPr>
          <p:spPr>
            <a:xfrm rot="5400000">
              <a:off x="8940800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19">
              <a:extLst>
                <a:ext uri="{FF2B5EF4-FFF2-40B4-BE49-F238E27FC236}">
                  <a16:creationId xmlns:a16="http://schemas.microsoft.com/office/drawing/2014/main" id="{5873CCB9-8589-004A-8A02-1A93135522F9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20">
              <a:extLst>
                <a:ext uri="{FF2B5EF4-FFF2-40B4-BE49-F238E27FC236}">
                  <a16:creationId xmlns:a16="http://schemas.microsoft.com/office/drawing/2014/main" id="{3BDA221E-000F-EA4B-9F08-EFF04AEB3F3E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21">
              <a:extLst>
                <a:ext uri="{FF2B5EF4-FFF2-40B4-BE49-F238E27FC236}">
                  <a16:creationId xmlns:a16="http://schemas.microsoft.com/office/drawing/2014/main" id="{55B07A95-8F76-5344-8D23-5F7313674D84}"/>
                </a:ext>
              </a:extLst>
            </p:cNvPr>
            <p:cNvSpPr/>
            <p:nvPr/>
          </p:nvSpPr>
          <p:spPr>
            <a:xfrm rot="5400000">
              <a:off x="8558244" y="220527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22">
              <a:extLst>
                <a:ext uri="{FF2B5EF4-FFF2-40B4-BE49-F238E27FC236}">
                  <a16:creationId xmlns:a16="http://schemas.microsoft.com/office/drawing/2014/main" id="{D4AFC242-0C99-B647-82A3-6FC9665943B9}"/>
                </a:ext>
              </a:extLst>
            </p:cNvPr>
            <p:cNvSpPr/>
            <p:nvPr/>
          </p:nvSpPr>
          <p:spPr>
            <a:xfrm rot="5400000">
              <a:off x="8940800" y="220527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Graphic 23">
              <a:extLst>
                <a:ext uri="{FF2B5EF4-FFF2-40B4-BE49-F238E27FC236}">
                  <a16:creationId xmlns:a16="http://schemas.microsoft.com/office/drawing/2014/main" id="{28E4600C-A118-8D4C-9AF2-D047B67B15C7}"/>
                </a:ext>
              </a:extLst>
            </p:cNvPr>
            <p:cNvSpPr/>
            <p:nvPr/>
          </p:nvSpPr>
          <p:spPr>
            <a:xfrm rot="5400000">
              <a:off x="855824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24">
              <a:extLst>
                <a:ext uri="{FF2B5EF4-FFF2-40B4-BE49-F238E27FC236}">
                  <a16:creationId xmlns:a16="http://schemas.microsoft.com/office/drawing/2014/main" id="{2E16570C-05E7-9F4A-8DDD-A36AA136A16B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25">
              <a:extLst>
                <a:ext uri="{FF2B5EF4-FFF2-40B4-BE49-F238E27FC236}">
                  <a16:creationId xmlns:a16="http://schemas.microsoft.com/office/drawing/2014/main" id="{896DB156-D536-A342-93D9-3C0B61B0AC00}"/>
                </a:ext>
              </a:extLst>
            </p:cNvPr>
            <p:cNvSpPr/>
            <p:nvPr/>
          </p:nvSpPr>
          <p:spPr>
            <a:xfrm rot="5400000">
              <a:off x="8558244" y="258002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Graphic 26">
              <a:extLst>
                <a:ext uri="{FF2B5EF4-FFF2-40B4-BE49-F238E27FC236}">
                  <a16:creationId xmlns:a16="http://schemas.microsoft.com/office/drawing/2014/main" id="{63C39EC3-F4B3-EB4C-A9A6-05E69FD39D36}"/>
                </a:ext>
              </a:extLst>
            </p:cNvPr>
            <p:cNvSpPr/>
            <p:nvPr/>
          </p:nvSpPr>
          <p:spPr>
            <a:xfrm rot="5400000">
              <a:off x="8940801" y="258002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rgbClr val="FE0790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Rectangle">
            <a:extLst>
              <a:ext uri="{FF2B5EF4-FFF2-40B4-BE49-F238E27FC236}">
                <a16:creationId xmlns:a16="http://schemas.microsoft.com/office/drawing/2014/main" id="{FDEF9390-3419-1B44-9C56-DF814C95F472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8A871F25-3BF8-9B4C-B4EA-CC8E9DD911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lide Number">
            <a:extLst>
              <a:ext uri="{FF2B5EF4-FFF2-40B4-BE49-F238E27FC236}">
                <a16:creationId xmlns:a16="http://schemas.microsoft.com/office/drawing/2014/main" id="{C8CBABE3-1ECB-6D4E-BD6A-8E726C7BF48C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8477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p Picture,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4"/>
          <p:cNvSpPr>
            <a:spLocks noGrp="1"/>
          </p:cNvSpPr>
          <p:nvPr>
            <p:ph type="pic" idx="21"/>
          </p:nvPr>
        </p:nvSpPr>
        <p:spPr>
          <a:xfrm>
            <a:off x="0" y="-1"/>
            <a:ext cx="9144000" cy="5012267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7" name="Rectangle"/>
          <p:cNvSpPr/>
          <p:nvPr userDrawn="1"/>
        </p:nvSpPr>
        <p:spPr>
          <a:xfrm>
            <a:off x="-10161" y="5012267"/>
            <a:ext cx="9164321" cy="1845733"/>
          </a:xfrm>
          <a:prstGeom prst="rect">
            <a:avLst/>
          </a:prstGeom>
          <a:solidFill>
            <a:srgbClr val="FDEEDC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9C2F64-A036-2743-91AE-02F247B0109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6719" y="5329742"/>
            <a:ext cx="5585515" cy="914400"/>
          </a:xfrm>
        </p:spPr>
        <p:txBody>
          <a:bodyPr/>
          <a:lstStyle>
            <a:lvl1pPr marL="0" indent="0">
              <a:buNone/>
              <a:defRPr/>
            </a:lvl1pPr>
            <a:lvl2pPr marL="342899" indent="0">
              <a:buNone/>
              <a:defRPr/>
            </a:lvl2pPr>
            <a:lvl3pPr marL="684212" indent="0">
              <a:buNone/>
              <a:defRPr/>
            </a:lvl3pPr>
            <a:lvl4pPr marL="0" indent="0">
              <a:buNone/>
              <a:defRPr/>
            </a:lvl4pPr>
            <a:lvl5pPr marL="911225" indent="0">
              <a:buNone/>
              <a:defRPr/>
            </a:lvl5pPr>
          </a:lstStyle>
          <a:p>
            <a:pPr lvl="0"/>
            <a:r>
              <a:rPr lang="en-US" dirty="0"/>
              <a:t>Click to edit Image Caption</a:t>
            </a:r>
          </a:p>
        </p:txBody>
      </p:sp>
    </p:spTree>
    <p:extLst>
      <p:ext uri="{BB962C8B-B14F-4D97-AF65-F5344CB8AC3E}">
        <p14:creationId xmlns:p14="http://schemas.microsoft.com/office/powerpoint/2010/main" val="993080710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8042E5-E8B4-7A41-97F7-03C405C3C849}"/>
              </a:ext>
            </a:extLst>
          </p:cNvPr>
          <p:cNvSpPr/>
          <p:nvPr userDrawn="1"/>
        </p:nvSpPr>
        <p:spPr>
          <a:xfrm>
            <a:off x="468191" y="434715"/>
            <a:ext cx="8417479" cy="6115985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Picture Placeholder 4"/>
          <p:cNvSpPr>
            <a:spLocks noGrp="1"/>
          </p:cNvSpPr>
          <p:nvPr>
            <p:ph type="pic" idx="21"/>
          </p:nvPr>
        </p:nvSpPr>
        <p:spPr>
          <a:xfrm>
            <a:off x="258329" y="239843"/>
            <a:ext cx="8417479" cy="6115985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1251795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Divider Slid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5920" y="2184262"/>
            <a:ext cx="7752160" cy="248947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 baseline="0">
                <a:solidFill>
                  <a:schemeClr val="tx1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2pPr>
            <a:lvl3pPr marL="0" indent="4680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3pPr>
            <a:lvl4pPr algn="ctr">
              <a:lnSpc>
                <a:spcPct val="70000"/>
              </a:lnSpc>
              <a:spcBef>
                <a:spcPts val="0"/>
              </a:spcBef>
              <a:buClrTx/>
              <a:buFont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4pPr>
            <a:lvl5pPr marL="1394089" indent="-482864" algn="ctr">
              <a:lnSpc>
                <a:spcPct val="70000"/>
              </a:lnSpc>
              <a:spcBef>
                <a:spcPts val="0"/>
              </a:spcBef>
              <a:buClr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5pPr>
          </a:lstStyle>
          <a:p>
            <a:r>
              <a:rPr dirty="0"/>
              <a:t>Divider slide title goes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D0C3D0-740A-B54F-B5E0-571EED6B7A75}"/>
              </a:ext>
            </a:extLst>
          </p:cNvPr>
          <p:cNvGrpSpPr/>
          <p:nvPr userDrawn="1"/>
        </p:nvGrpSpPr>
        <p:grpSpPr>
          <a:xfrm>
            <a:off x="7779138" y="0"/>
            <a:ext cx="1364861" cy="1273083"/>
            <a:chOff x="7779138" y="0"/>
            <a:chExt cx="1364861" cy="1273083"/>
          </a:xfrm>
        </p:grpSpPr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C0E19800-81BE-8040-90E6-6D8A0BE3898D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7">
              <a:extLst>
                <a:ext uri="{FF2B5EF4-FFF2-40B4-BE49-F238E27FC236}">
                  <a16:creationId xmlns:a16="http://schemas.microsoft.com/office/drawing/2014/main" id="{3A10CAAC-AA2E-6D41-AE3F-F26F9EDD3468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8">
              <a:extLst>
                <a:ext uri="{FF2B5EF4-FFF2-40B4-BE49-F238E27FC236}">
                  <a16:creationId xmlns:a16="http://schemas.microsoft.com/office/drawing/2014/main" id="{C5580D02-F21D-C14B-AA91-B97F97DC8A94}"/>
                </a:ext>
              </a:extLst>
            </p:cNvPr>
            <p:cNvSpPr/>
            <p:nvPr/>
          </p:nvSpPr>
          <p:spPr>
            <a:xfrm rot="5400000">
              <a:off x="7779138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D40870BE-99CF-FB4B-84A6-CEAA4E6A2D2D}"/>
                </a:ext>
              </a:extLst>
            </p:cNvPr>
            <p:cNvSpPr/>
            <p:nvPr/>
          </p:nvSpPr>
          <p:spPr>
            <a:xfrm rot="5400000">
              <a:off x="816169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BBFB4D23-57EE-C24A-B8B7-31FF2A019D39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1">
              <a:extLst>
                <a:ext uri="{FF2B5EF4-FFF2-40B4-BE49-F238E27FC236}">
                  <a16:creationId xmlns:a16="http://schemas.microsoft.com/office/drawing/2014/main" id="{75DDB09C-D517-804C-BF92-E1C622313E63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8">
              <a:extLst>
                <a:ext uri="{FF2B5EF4-FFF2-40B4-BE49-F238E27FC236}">
                  <a16:creationId xmlns:a16="http://schemas.microsoft.com/office/drawing/2014/main" id="{AE01B5FD-1190-9A49-BA7F-B5594CA8A080}"/>
                </a:ext>
              </a:extLst>
            </p:cNvPr>
            <p:cNvSpPr/>
            <p:nvPr/>
          </p:nvSpPr>
          <p:spPr>
            <a:xfrm rot="5400000">
              <a:off x="816169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9">
              <a:extLst>
                <a:ext uri="{FF2B5EF4-FFF2-40B4-BE49-F238E27FC236}">
                  <a16:creationId xmlns:a16="http://schemas.microsoft.com/office/drawing/2014/main" id="{6E5C5B45-9307-2E47-91E1-DBD2F8ABDD97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0">
              <a:extLst>
                <a:ext uri="{FF2B5EF4-FFF2-40B4-BE49-F238E27FC236}">
                  <a16:creationId xmlns:a16="http://schemas.microsoft.com/office/drawing/2014/main" id="{DF14FF44-350D-954C-B5BF-A9B10C70E5BF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4">
              <a:extLst>
                <a:ext uri="{FF2B5EF4-FFF2-40B4-BE49-F238E27FC236}">
                  <a16:creationId xmlns:a16="http://schemas.microsoft.com/office/drawing/2014/main" id="{B796C35E-6BFB-C34D-85C8-79F602E171BB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8465086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8042E5-E8B4-7A41-97F7-03C405C3C849}"/>
              </a:ext>
            </a:extLst>
          </p:cNvPr>
          <p:cNvSpPr/>
          <p:nvPr userDrawn="1"/>
        </p:nvSpPr>
        <p:spPr>
          <a:xfrm>
            <a:off x="468191" y="434715"/>
            <a:ext cx="8417479" cy="6115985"/>
          </a:xfrm>
          <a:prstGeom prst="rect">
            <a:avLst/>
          </a:prstGeom>
          <a:solidFill>
            <a:schemeClr val="accent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Picture Placeholder 4"/>
          <p:cNvSpPr>
            <a:spLocks noGrp="1"/>
          </p:cNvSpPr>
          <p:nvPr>
            <p:ph type="pic" idx="21"/>
          </p:nvPr>
        </p:nvSpPr>
        <p:spPr>
          <a:xfrm>
            <a:off x="258329" y="239843"/>
            <a:ext cx="8417479" cy="6115985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33258898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8042E5-E8B4-7A41-97F7-03C405C3C849}"/>
              </a:ext>
            </a:extLst>
          </p:cNvPr>
          <p:cNvSpPr/>
          <p:nvPr userDrawn="1"/>
        </p:nvSpPr>
        <p:spPr>
          <a:xfrm>
            <a:off x="468191" y="434715"/>
            <a:ext cx="8417479" cy="6115985"/>
          </a:xfrm>
          <a:prstGeom prst="rect">
            <a:avLst/>
          </a:prstGeom>
          <a:solidFill>
            <a:schemeClr val="accent3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Picture Placeholder 4"/>
          <p:cNvSpPr>
            <a:spLocks noGrp="1"/>
          </p:cNvSpPr>
          <p:nvPr>
            <p:ph type="pic" idx="21"/>
          </p:nvPr>
        </p:nvSpPr>
        <p:spPr>
          <a:xfrm>
            <a:off x="258329" y="239843"/>
            <a:ext cx="8417479" cy="6115985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77405718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mage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8042E5-E8B4-7A41-97F7-03C405C3C849}"/>
              </a:ext>
            </a:extLst>
          </p:cNvPr>
          <p:cNvSpPr/>
          <p:nvPr userDrawn="1"/>
        </p:nvSpPr>
        <p:spPr>
          <a:xfrm>
            <a:off x="468191" y="434715"/>
            <a:ext cx="8417479" cy="6115985"/>
          </a:xfrm>
          <a:prstGeom prst="rect">
            <a:avLst/>
          </a:prstGeom>
          <a:solidFill>
            <a:schemeClr val="tx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Picture Placeholder 4"/>
          <p:cNvSpPr>
            <a:spLocks noGrp="1"/>
          </p:cNvSpPr>
          <p:nvPr>
            <p:ph type="pic" idx="21"/>
          </p:nvPr>
        </p:nvSpPr>
        <p:spPr>
          <a:xfrm>
            <a:off x="258329" y="239843"/>
            <a:ext cx="8417479" cy="6115985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6038443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778533" y="1493519"/>
            <a:ext cx="7586931" cy="45490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0000"/>
              </a:buClr>
              <a:buChar char="•"/>
            </a:lvl1pPr>
            <a:lvl2pPr>
              <a:buClr>
                <a:srgbClr val="000000"/>
              </a:buClr>
            </a:lvl2pPr>
            <a:lvl3pPr>
              <a:buClr>
                <a:srgbClr val="000000"/>
              </a:buClr>
            </a:lvl3pPr>
            <a:lvl4pPr>
              <a:buClr>
                <a:srgbClr val="000000"/>
              </a:buClr>
            </a:lvl4pPr>
            <a:lvl5pPr>
              <a:buClr>
                <a:srgbClr val="000000"/>
              </a:buClr>
              <a:buChar char="•"/>
            </a:lvl5pPr>
          </a:lstStyle>
          <a:p>
            <a:r>
              <a:rPr dirty="0"/>
              <a:t>First Level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68" name="Master title slide headline"/>
          <p:cNvSpPr txBox="1">
            <a:spLocks noGrp="1"/>
          </p:cNvSpPr>
          <p:nvPr>
            <p:ph type="title" hasCustomPrompt="1"/>
          </p:nvPr>
        </p:nvSpPr>
        <p:spPr>
          <a:xfrm>
            <a:off x="778534" y="170122"/>
            <a:ext cx="7586931" cy="7855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1pPr>
          </a:lstStyle>
          <a:p>
            <a:r>
              <a:rPr dirty="0"/>
              <a:t>Master title slide headline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233BD034-FD18-6842-9CAD-297ABA9ED3FE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F5FE2EF1-A032-1848-92F7-C9ECD399C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2599EE0F-3D21-B54F-8334-99253C954AAC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71758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02F0E-142F-7D47-A0A7-824582F0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A32BDB-92B4-D44E-BE1F-B0F8F9B52C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09417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7BBCC-5E48-7F46-968A-3246A436D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937837-CC09-3840-B21D-30E2FA1F25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74578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CE3FD5-6A56-894B-8406-970211D2F6C5}"/>
              </a:ext>
            </a:extLst>
          </p:cNvPr>
          <p:cNvSpPr/>
          <p:nvPr userDrawn="1"/>
        </p:nvSpPr>
        <p:spPr>
          <a:xfrm>
            <a:off x="4942318" y="1588957"/>
            <a:ext cx="3419205" cy="4497050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Picture Placeholder 16"/>
          <p:cNvSpPr>
            <a:spLocks noGrp="1"/>
          </p:cNvSpPr>
          <p:nvPr>
            <p:ph type="pic" sz="half" idx="21"/>
          </p:nvPr>
        </p:nvSpPr>
        <p:spPr>
          <a:xfrm>
            <a:off x="4698859" y="1493519"/>
            <a:ext cx="3549895" cy="445910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0871" y="6472057"/>
            <a:ext cx="185929" cy="16132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5575A5B3-5985-4A4C-99EB-1DB08F8225DD}"/>
              </a:ext>
            </a:extLst>
          </p:cNvPr>
          <p:cNvSpPr txBox="1">
            <a:spLocks noGrp="1"/>
          </p:cNvSpPr>
          <p:nvPr>
            <p:ph type="body" idx="23"/>
          </p:nvPr>
        </p:nvSpPr>
        <p:spPr>
          <a:xfrm>
            <a:off x="782477" y="1493519"/>
            <a:ext cx="3579661" cy="45490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0000"/>
              </a:buClr>
              <a:buChar char="•"/>
            </a:lvl1pPr>
            <a:lvl2pPr>
              <a:buClr>
                <a:srgbClr val="000000"/>
              </a:buClr>
            </a:lvl2pPr>
            <a:lvl3pPr>
              <a:buClr>
                <a:srgbClr val="000000"/>
              </a:buClr>
            </a:lvl3pPr>
            <a:lvl4pPr>
              <a:buClr>
                <a:srgbClr val="000000"/>
              </a:buClr>
            </a:lvl4pPr>
            <a:lvl5pPr>
              <a:buClr>
                <a:srgbClr val="000000"/>
              </a:buClr>
              <a:buChar char="•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Master title slide headline">
            <a:extLst>
              <a:ext uri="{FF2B5EF4-FFF2-40B4-BE49-F238E27FC236}">
                <a16:creationId xmlns:a16="http://schemas.microsoft.com/office/drawing/2014/main" id="{9E1299E3-A935-F547-897F-04FE54B090EB}"/>
              </a:ext>
            </a:extLst>
          </p:cNvPr>
          <p:cNvSpPr txBox="1">
            <a:spLocks noGrp="1"/>
          </p:cNvSpPr>
          <p:nvPr>
            <p:ph type="body" sz="quarter" idx="22"/>
          </p:nvPr>
        </p:nvSpPr>
        <p:spPr>
          <a:xfrm>
            <a:off x="778534" y="170122"/>
            <a:ext cx="7586931" cy="7855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ClrTx/>
              <a:buSzTx/>
              <a:buNone/>
              <a:defRPr sz="2800" b="1">
                <a:latin typeface="Galano Grotesque"/>
                <a:ea typeface="Galano Grotesque"/>
                <a:cs typeface="Galano Grotesque"/>
                <a:sym typeface="Galano Grotesqu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FF0D2B1D-2E35-0749-A4C4-80824A2A7576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04CDA1E9-7966-6445-B5F6-3EF0B481B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lide Number">
            <a:extLst>
              <a:ext uri="{FF2B5EF4-FFF2-40B4-BE49-F238E27FC236}">
                <a16:creationId xmlns:a16="http://schemas.microsoft.com/office/drawing/2014/main" id="{FB21CDA2-1EFD-9A40-8B3E-C0517BC6F132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68905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Tex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CE3FD5-6A56-894B-8406-970211D2F6C5}"/>
              </a:ext>
            </a:extLst>
          </p:cNvPr>
          <p:cNvSpPr/>
          <p:nvPr userDrawn="1"/>
        </p:nvSpPr>
        <p:spPr>
          <a:xfrm>
            <a:off x="4942318" y="1588957"/>
            <a:ext cx="3419205" cy="4497050"/>
          </a:xfrm>
          <a:prstGeom prst="rect">
            <a:avLst/>
          </a:prstGeom>
          <a:solidFill>
            <a:schemeClr val="tx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Picture Placeholder 16"/>
          <p:cNvSpPr>
            <a:spLocks noGrp="1"/>
          </p:cNvSpPr>
          <p:nvPr>
            <p:ph type="pic" sz="half" idx="21"/>
          </p:nvPr>
        </p:nvSpPr>
        <p:spPr>
          <a:xfrm>
            <a:off x="4698859" y="1493519"/>
            <a:ext cx="3549895" cy="445910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0871" y="6472057"/>
            <a:ext cx="185929" cy="16132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5575A5B3-5985-4A4C-99EB-1DB08F8225DD}"/>
              </a:ext>
            </a:extLst>
          </p:cNvPr>
          <p:cNvSpPr txBox="1">
            <a:spLocks noGrp="1"/>
          </p:cNvSpPr>
          <p:nvPr>
            <p:ph type="body" idx="23"/>
          </p:nvPr>
        </p:nvSpPr>
        <p:spPr>
          <a:xfrm>
            <a:off x="782477" y="1493519"/>
            <a:ext cx="3579661" cy="45490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0000"/>
              </a:buClr>
              <a:buChar char="•"/>
            </a:lvl1pPr>
            <a:lvl2pPr>
              <a:buClr>
                <a:srgbClr val="000000"/>
              </a:buClr>
            </a:lvl2pPr>
            <a:lvl3pPr>
              <a:buClr>
                <a:srgbClr val="000000"/>
              </a:buClr>
            </a:lvl3pPr>
            <a:lvl4pPr>
              <a:buClr>
                <a:srgbClr val="000000"/>
              </a:buClr>
            </a:lvl4pPr>
            <a:lvl5pPr>
              <a:buClr>
                <a:srgbClr val="000000"/>
              </a:buClr>
              <a:buChar char="•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Master title slide headline">
            <a:extLst>
              <a:ext uri="{FF2B5EF4-FFF2-40B4-BE49-F238E27FC236}">
                <a16:creationId xmlns:a16="http://schemas.microsoft.com/office/drawing/2014/main" id="{F1523CC9-8AF1-C843-814D-7E3D38B0F191}"/>
              </a:ext>
            </a:extLst>
          </p:cNvPr>
          <p:cNvSpPr txBox="1">
            <a:spLocks noGrp="1"/>
          </p:cNvSpPr>
          <p:nvPr>
            <p:ph type="body" sz="quarter" idx="22"/>
          </p:nvPr>
        </p:nvSpPr>
        <p:spPr>
          <a:xfrm>
            <a:off x="778534" y="170122"/>
            <a:ext cx="7586931" cy="7855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ClrTx/>
              <a:buSzTx/>
              <a:buNone/>
              <a:defRPr sz="2800" b="1">
                <a:latin typeface="Galano Grotesque"/>
                <a:ea typeface="Galano Grotesque"/>
                <a:cs typeface="Galano Grotesque"/>
                <a:sym typeface="Galano Grotesqu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BF33D66E-82BC-634C-808F-2263F2CE491B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C83B10DB-8BBF-A440-B768-99FAB3259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lide Number">
            <a:extLst>
              <a:ext uri="{FF2B5EF4-FFF2-40B4-BE49-F238E27FC236}">
                <a16:creationId xmlns:a16="http://schemas.microsoft.com/office/drawing/2014/main" id="{71C8EADE-A613-8446-A84E-A4A658E9CDBD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46730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Tex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CE3FD5-6A56-894B-8406-970211D2F6C5}"/>
              </a:ext>
            </a:extLst>
          </p:cNvPr>
          <p:cNvSpPr/>
          <p:nvPr userDrawn="1"/>
        </p:nvSpPr>
        <p:spPr>
          <a:xfrm>
            <a:off x="4942318" y="1588957"/>
            <a:ext cx="3419205" cy="4497050"/>
          </a:xfrm>
          <a:prstGeom prst="rect">
            <a:avLst/>
          </a:prstGeom>
          <a:solidFill>
            <a:schemeClr val="accent3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Picture Placeholder 16"/>
          <p:cNvSpPr>
            <a:spLocks noGrp="1"/>
          </p:cNvSpPr>
          <p:nvPr>
            <p:ph type="pic" sz="half" idx="21"/>
          </p:nvPr>
        </p:nvSpPr>
        <p:spPr>
          <a:xfrm>
            <a:off x="4698859" y="1493519"/>
            <a:ext cx="3549895" cy="445910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0871" y="6472057"/>
            <a:ext cx="185929" cy="16132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5575A5B3-5985-4A4C-99EB-1DB08F8225DD}"/>
              </a:ext>
            </a:extLst>
          </p:cNvPr>
          <p:cNvSpPr txBox="1">
            <a:spLocks noGrp="1"/>
          </p:cNvSpPr>
          <p:nvPr>
            <p:ph type="body" idx="23"/>
          </p:nvPr>
        </p:nvSpPr>
        <p:spPr>
          <a:xfrm>
            <a:off x="782477" y="1493519"/>
            <a:ext cx="3579661" cy="45490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0000"/>
              </a:buClr>
              <a:buChar char="•"/>
            </a:lvl1pPr>
            <a:lvl2pPr>
              <a:buClr>
                <a:srgbClr val="000000"/>
              </a:buClr>
            </a:lvl2pPr>
            <a:lvl3pPr>
              <a:buClr>
                <a:srgbClr val="000000"/>
              </a:buClr>
            </a:lvl3pPr>
            <a:lvl4pPr>
              <a:buClr>
                <a:srgbClr val="000000"/>
              </a:buClr>
            </a:lvl4pPr>
            <a:lvl5pPr>
              <a:buClr>
                <a:srgbClr val="000000"/>
              </a:buClr>
              <a:buChar char="•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Master title slide headline">
            <a:extLst>
              <a:ext uri="{FF2B5EF4-FFF2-40B4-BE49-F238E27FC236}">
                <a16:creationId xmlns:a16="http://schemas.microsoft.com/office/drawing/2014/main" id="{27A4D7D2-A2E3-F24E-8950-B4E1BF2B1F8D}"/>
              </a:ext>
            </a:extLst>
          </p:cNvPr>
          <p:cNvSpPr txBox="1">
            <a:spLocks noGrp="1"/>
          </p:cNvSpPr>
          <p:nvPr>
            <p:ph type="body" sz="quarter" idx="22"/>
          </p:nvPr>
        </p:nvSpPr>
        <p:spPr>
          <a:xfrm>
            <a:off x="778534" y="170122"/>
            <a:ext cx="7586931" cy="7855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ClrTx/>
              <a:buSzTx/>
              <a:buNone/>
              <a:defRPr sz="2800" b="1">
                <a:latin typeface="Galano Grotesque"/>
                <a:ea typeface="Galano Grotesque"/>
                <a:cs typeface="Galano Grotesque"/>
                <a:sym typeface="Galano Grotesqu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54DCE9EA-E791-1D40-B053-1D2194850C59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48FA0290-F581-5848-996C-114DFDFBE9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lide Number">
            <a:extLst>
              <a:ext uri="{FF2B5EF4-FFF2-40B4-BE49-F238E27FC236}">
                <a16:creationId xmlns:a16="http://schemas.microsoft.com/office/drawing/2014/main" id="{5830F58D-4DD1-3E42-A9C6-8B5CA7A5849D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29433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Column, Stack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EEFF76-0744-B144-94CC-31DB568D86B2}"/>
              </a:ext>
            </a:extLst>
          </p:cNvPr>
          <p:cNvSpPr/>
          <p:nvPr userDrawn="1"/>
        </p:nvSpPr>
        <p:spPr>
          <a:xfrm>
            <a:off x="5010520" y="1653679"/>
            <a:ext cx="3351003" cy="2059150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FA32A3-61F6-D94A-9241-F2F511EEC26A}"/>
              </a:ext>
            </a:extLst>
          </p:cNvPr>
          <p:cNvSpPr/>
          <p:nvPr userDrawn="1"/>
        </p:nvSpPr>
        <p:spPr>
          <a:xfrm>
            <a:off x="5010520" y="4022126"/>
            <a:ext cx="3351003" cy="2059150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Picture Placeholder 16"/>
          <p:cNvSpPr>
            <a:spLocks noGrp="1"/>
          </p:cNvSpPr>
          <p:nvPr>
            <p:ph type="pic" sz="half" idx="21"/>
          </p:nvPr>
        </p:nvSpPr>
        <p:spPr>
          <a:xfrm>
            <a:off x="4863607" y="1493519"/>
            <a:ext cx="3351003" cy="205915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5" name="Master title slide headline"/>
          <p:cNvSpPr txBox="1">
            <a:spLocks noGrp="1"/>
          </p:cNvSpPr>
          <p:nvPr>
            <p:ph type="body" sz="quarter" idx="23"/>
          </p:nvPr>
        </p:nvSpPr>
        <p:spPr>
          <a:xfrm>
            <a:off x="778534" y="170122"/>
            <a:ext cx="7586931" cy="7855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ClrTx/>
              <a:buSzTx/>
              <a:buNone/>
              <a:defRPr sz="2800" b="1">
                <a:latin typeface="Galano Grotesque"/>
                <a:ea typeface="Galano Grotesque"/>
                <a:cs typeface="Galano Grotesque"/>
                <a:sym typeface="Galano Grotesqu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F98E2E65-04CE-3248-879C-15397EB7D7FA}"/>
              </a:ext>
            </a:extLst>
          </p:cNvPr>
          <p:cNvSpPr>
            <a:spLocks noGrp="1"/>
          </p:cNvSpPr>
          <p:nvPr>
            <p:ph type="pic" sz="half" idx="24"/>
          </p:nvPr>
        </p:nvSpPr>
        <p:spPr>
          <a:xfrm>
            <a:off x="4863607" y="3891343"/>
            <a:ext cx="3351003" cy="205915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0FEE84DF-38B3-A745-9299-EC8C8C2A93FA}"/>
              </a:ext>
            </a:extLst>
          </p:cNvPr>
          <p:cNvSpPr txBox="1">
            <a:spLocks noGrp="1"/>
          </p:cNvSpPr>
          <p:nvPr>
            <p:ph type="body" idx="25"/>
          </p:nvPr>
        </p:nvSpPr>
        <p:spPr>
          <a:xfrm>
            <a:off x="782477" y="1493519"/>
            <a:ext cx="3579661" cy="45490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0000"/>
              </a:buClr>
              <a:buChar char="•"/>
            </a:lvl1pPr>
            <a:lvl2pPr>
              <a:buClr>
                <a:srgbClr val="000000"/>
              </a:buClr>
            </a:lvl2pPr>
            <a:lvl3pPr>
              <a:buClr>
                <a:srgbClr val="000000"/>
              </a:buClr>
            </a:lvl3pPr>
            <a:lvl4pPr>
              <a:buClr>
                <a:srgbClr val="000000"/>
              </a:buClr>
            </a:lvl4pPr>
            <a:lvl5pPr>
              <a:buClr>
                <a:srgbClr val="000000"/>
              </a:buClr>
              <a:buChar char="•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E12ACA59-2E8C-014A-998C-02696EDACCD8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A7A5BE15-D114-4249-B9C8-B4D1EA8209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id="{52476AA5-3D7E-E746-B3A5-365CAB8E2A79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8340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Divider Sli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95920" y="2184262"/>
            <a:ext cx="7752160" cy="248947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 baseline="0">
                <a:solidFill>
                  <a:schemeClr val="bg1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2pPr>
            <a:lvl3pPr marL="0" indent="4680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3pPr>
            <a:lvl4pPr algn="ctr">
              <a:lnSpc>
                <a:spcPct val="70000"/>
              </a:lnSpc>
              <a:spcBef>
                <a:spcPts val="0"/>
              </a:spcBef>
              <a:buClrTx/>
              <a:buFont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4pPr>
            <a:lvl5pPr marL="1394089" indent="-482864" algn="ctr">
              <a:lnSpc>
                <a:spcPct val="70000"/>
              </a:lnSpc>
              <a:spcBef>
                <a:spcPts val="0"/>
              </a:spcBef>
              <a:buClr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E133328-5229-BB46-8AEF-201A99229950}"/>
              </a:ext>
            </a:extLst>
          </p:cNvPr>
          <p:cNvGrpSpPr/>
          <p:nvPr userDrawn="1"/>
        </p:nvGrpSpPr>
        <p:grpSpPr>
          <a:xfrm>
            <a:off x="7779138" y="0"/>
            <a:ext cx="1364861" cy="1273083"/>
            <a:chOff x="7779138" y="0"/>
            <a:chExt cx="1364861" cy="1273083"/>
          </a:xfrm>
        </p:grpSpPr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5E4755A8-2BD6-DE4C-B290-D1530C432E44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7">
              <a:extLst>
                <a:ext uri="{FF2B5EF4-FFF2-40B4-BE49-F238E27FC236}">
                  <a16:creationId xmlns:a16="http://schemas.microsoft.com/office/drawing/2014/main" id="{C7C33362-3BFB-0E45-AF39-2CB01FA148E3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8">
              <a:extLst>
                <a:ext uri="{FF2B5EF4-FFF2-40B4-BE49-F238E27FC236}">
                  <a16:creationId xmlns:a16="http://schemas.microsoft.com/office/drawing/2014/main" id="{CCBFC50A-1487-584E-8D36-915CF72CEAC5}"/>
                </a:ext>
              </a:extLst>
            </p:cNvPr>
            <p:cNvSpPr/>
            <p:nvPr/>
          </p:nvSpPr>
          <p:spPr>
            <a:xfrm rot="5400000">
              <a:off x="7779138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F9A2B3F4-47BA-FD46-ADD4-9A4531CB401B}"/>
                </a:ext>
              </a:extLst>
            </p:cNvPr>
            <p:cNvSpPr/>
            <p:nvPr/>
          </p:nvSpPr>
          <p:spPr>
            <a:xfrm rot="5400000">
              <a:off x="816169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AC056200-11A6-2F4C-9D02-6AE4BE6E3AAD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1">
              <a:extLst>
                <a:ext uri="{FF2B5EF4-FFF2-40B4-BE49-F238E27FC236}">
                  <a16:creationId xmlns:a16="http://schemas.microsoft.com/office/drawing/2014/main" id="{74C2D8F7-459B-7E42-9090-780E0E24DA26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EBEE74E2-F4F7-C446-A5CB-F4CB16EFD2DD}"/>
                </a:ext>
              </a:extLst>
            </p:cNvPr>
            <p:cNvSpPr/>
            <p:nvPr/>
          </p:nvSpPr>
          <p:spPr>
            <a:xfrm rot="5400000">
              <a:off x="816169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9">
              <a:extLst>
                <a:ext uri="{FF2B5EF4-FFF2-40B4-BE49-F238E27FC236}">
                  <a16:creationId xmlns:a16="http://schemas.microsoft.com/office/drawing/2014/main" id="{D5037DD3-477F-DA4C-98EC-EC137C2839D9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0">
              <a:extLst>
                <a:ext uri="{FF2B5EF4-FFF2-40B4-BE49-F238E27FC236}">
                  <a16:creationId xmlns:a16="http://schemas.microsoft.com/office/drawing/2014/main" id="{9B343C95-7209-3E4A-87FF-B5D1F028467E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4">
              <a:extLst>
                <a:ext uri="{FF2B5EF4-FFF2-40B4-BE49-F238E27FC236}">
                  <a16:creationId xmlns:a16="http://schemas.microsoft.com/office/drawing/2014/main" id="{15F50DA9-B156-474E-8B33-C0F48C318E0C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7034740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Column, Stack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EEFF76-0744-B144-94CC-31DB568D86B2}"/>
              </a:ext>
            </a:extLst>
          </p:cNvPr>
          <p:cNvSpPr/>
          <p:nvPr userDrawn="1"/>
        </p:nvSpPr>
        <p:spPr>
          <a:xfrm>
            <a:off x="5010520" y="1653679"/>
            <a:ext cx="3351003" cy="2059150"/>
          </a:xfrm>
          <a:prstGeom prst="rect">
            <a:avLst/>
          </a:prstGeom>
          <a:solidFill>
            <a:schemeClr val="accent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FA32A3-61F6-D94A-9241-F2F511EEC26A}"/>
              </a:ext>
            </a:extLst>
          </p:cNvPr>
          <p:cNvSpPr/>
          <p:nvPr userDrawn="1"/>
        </p:nvSpPr>
        <p:spPr>
          <a:xfrm>
            <a:off x="5010520" y="4022126"/>
            <a:ext cx="3351003" cy="2059150"/>
          </a:xfrm>
          <a:prstGeom prst="rect">
            <a:avLst/>
          </a:prstGeom>
          <a:solidFill>
            <a:schemeClr val="accent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Picture Placeholder 16"/>
          <p:cNvSpPr>
            <a:spLocks noGrp="1"/>
          </p:cNvSpPr>
          <p:nvPr>
            <p:ph type="pic" sz="half" idx="21"/>
          </p:nvPr>
        </p:nvSpPr>
        <p:spPr>
          <a:xfrm>
            <a:off x="4863607" y="1493519"/>
            <a:ext cx="3351003" cy="205915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5" name="Master title slide headline"/>
          <p:cNvSpPr txBox="1">
            <a:spLocks noGrp="1"/>
          </p:cNvSpPr>
          <p:nvPr>
            <p:ph type="body" sz="quarter" idx="23"/>
          </p:nvPr>
        </p:nvSpPr>
        <p:spPr>
          <a:xfrm>
            <a:off x="778534" y="170122"/>
            <a:ext cx="7586931" cy="7855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ClrTx/>
              <a:buSzTx/>
              <a:buNone/>
              <a:defRPr sz="2800" b="1">
                <a:latin typeface="Galano Grotesque"/>
                <a:ea typeface="Galano Grotesque"/>
                <a:cs typeface="Galano Grotesque"/>
                <a:sym typeface="Galano Grotesqu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F98E2E65-04CE-3248-879C-15397EB7D7FA}"/>
              </a:ext>
            </a:extLst>
          </p:cNvPr>
          <p:cNvSpPr>
            <a:spLocks noGrp="1"/>
          </p:cNvSpPr>
          <p:nvPr>
            <p:ph type="pic" sz="half" idx="24"/>
          </p:nvPr>
        </p:nvSpPr>
        <p:spPr>
          <a:xfrm>
            <a:off x="4863607" y="3891343"/>
            <a:ext cx="3351003" cy="205915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0FEE84DF-38B3-A745-9299-EC8C8C2A93FA}"/>
              </a:ext>
            </a:extLst>
          </p:cNvPr>
          <p:cNvSpPr txBox="1">
            <a:spLocks noGrp="1"/>
          </p:cNvSpPr>
          <p:nvPr>
            <p:ph type="body" idx="25"/>
          </p:nvPr>
        </p:nvSpPr>
        <p:spPr>
          <a:xfrm>
            <a:off x="782477" y="1493519"/>
            <a:ext cx="3579661" cy="45490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0000"/>
              </a:buClr>
              <a:buChar char="•"/>
            </a:lvl1pPr>
            <a:lvl2pPr>
              <a:buClr>
                <a:srgbClr val="000000"/>
              </a:buClr>
            </a:lvl2pPr>
            <a:lvl3pPr>
              <a:buClr>
                <a:srgbClr val="000000"/>
              </a:buClr>
            </a:lvl3pPr>
            <a:lvl4pPr>
              <a:buClr>
                <a:srgbClr val="000000"/>
              </a:buClr>
            </a:lvl4pPr>
            <a:lvl5pPr>
              <a:buClr>
                <a:srgbClr val="000000"/>
              </a:buClr>
              <a:buChar char="•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7F385342-2BE9-814E-AB93-BA7BA6428C6D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5353102C-F802-444A-A3E3-057C4B330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id="{B1383982-CD0B-5747-9022-B6EE6126C582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126317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Text Column, Stack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EEFF76-0744-B144-94CC-31DB568D86B2}"/>
              </a:ext>
            </a:extLst>
          </p:cNvPr>
          <p:cNvSpPr/>
          <p:nvPr userDrawn="1"/>
        </p:nvSpPr>
        <p:spPr>
          <a:xfrm>
            <a:off x="5010520" y="1653679"/>
            <a:ext cx="3351003" cy="2059150"/>
          </a:xfrm>
          <a:prstGeom prst="rect">
            <a:avLst/>
          </a:prstGeom>
          <a:solidFill>
            <a:schemeClr val="tx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FA32A3-61F6-D94A-9241-F2F511EEC26A}"/>
              </a:ext>
            </a:extLst>
          </p:cNvPr>
          <p:cNvSpPr/>
          <p:nvPr userDrawn="1"/>
        </p:nvSpPr>
        <p:spPr>
          <a:xfrm>
            <a:off x="5010520" y="4022126"/>
            <a:ext cx="3351003" cy="2059150"/>
          </a:xfrm>
          <a:prstGeom prst="rect">
            <a:avLst/>
          </a:prstGeom>
          <a:solidFill>
            <a:schemeClr val="tx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Picture Placeholder 16"/>
          <p:cNvSpPr>
            <a:spLocks noGrp="1"/>
          </p:cNvSpPr>
          <p:nvPr>
            <p:ph type="pic" sz="half" idx="21"/>
          </p:nvPr>
        </p:nvSpPr>
        <p:spPr>
          <a:xfrm>
            <a:off x="4863607" y="1493519"/>
            <a:ext cx="3351003" cy="205915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5" name="Master title slide headline"/>
          <p:cNvSpPr txBox="1">
            <a:spLocks noGrp="1"/>
          </p:cNvSpPr>
          <p:nvPr>
            <p:ph type="body" sz="quarter" idx="23"/>
          </p:nvPr>
        </p:nvSpPr>
        <p:spPr>
          <a:xfrm>
            <a:off x="778534" y="170122"/>
            <a:ext cx="7586931" cy="7855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ClrTx/>
              <a:buSzTx/>
              <a:buNone/>
              <a:defRPr sz="2800" b="1">
                <a:latin typeface="Galano Grotesque"/>
                <a:ea typeface="Galano Grotesque"/>
                <a:cs typeface="Galano Grotesque"/>
                <a:sym typeface="Galano Grotesqu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F98E2E65-04CE-3248-879C-15397EB7D7FA}"/>
              </a:ext>
            </a:extLst>
          </p:cNvPr>
          <p:cNvSpPr>
            <a:spLocks noGrp="1"/>
          </p:cNvSpPr>
          <p:nvPr>
            <p:ph type="pic" sz="half" idx="24"/>
          </p:nvPr>
        </p:nvSpPr>
        <p:spPr>
          <a:xfrm>
            <a:off x="4863607" y="3891343"/>
            <a:ext cx="3351003" cy="205915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0FEE84DF-38B3-A745-9299-EC8C8C2A93FA}"/>
              </a:ext>
            </a:extLst>
          </p:cNvPr>
          <p:cNvSpPr txBox="1">
            <a:spLocks noGrp="1"/>
          </p:cNvSpPr>
          <p:nvPr>
            <p:ph type="body" idx="25"/>
          </p:nvPr>
        </p:nvSpPr>
        <p:spPr>
          <a:xfrm>
            <a:off x="782477" y="1493519"/>
            <a:ext cx="3579661" cy="45490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0000"/>
              </a:buClr>
              <a:buChar char="•"/>
            </a:lvl1pPr>
            <a:lvl2pPr>
              <a:buClr>
                <a:srgbClr val="000000"/>
              </a:buClr>
            </a:lvl2pPr>
            <a:lvl3pPr>
              <a:buClr>
                <a:srgbClr val="000000"/>
              </a:buClr>
            </a:lvl3pPr>
            <a:lvl4pPr>
              <a:buClr>
                <a:srgbClr val="000000"/>
              </a:buClr>
            </a:lvl4pPr>
            <a:lvl5pPr>
              <a:buClr>
                <a:srgbClr val="000000"/>
              </a:buClr>
              <a:buChar char="•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0594C243-830A-7240-A0AE-79342C70D31A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E5202932-A667-2C44-90B8-8DDB1A51E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id="{01884F28-6ACB-B549-8362-8BCD9A6D6D0D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61117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Text Column, Stack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EEFF76-0744-B144-94CC-31DB568D86B2}"/>
              </a:ext>
            </a:extLst>
          </p:cNvPr>
          <p:cNvSpPr/>
          <p:nvPr userDrawn="1"/>
        </p:nvSpPr>
        <p:spPr>
          <a:xfrm>
            <a:off x="5010520" y="1653679"/>
            <a:ext cx="3351003" cy="2059150"/>
          </a:xfrm>
          <a:prstGeom prst="rect">
            <a:avLst/>
          </a:prstGeom>
          <a:solidFill>
            <a:schemeClr val="accent3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FA32A3-61F6-D94A-9241-F2F511EEC26A}"/>
              </a:ext>
            </a:extLst>
          </p:cNvPr>
          <p:cNvSpPr/>
          <p:nvPr userDrawn="1"/>
        </p:nvSpPr>
        <p:spPr>
          <a:xfrm>
            <a:off x="5010520" y="4022126"/>
            <a:ext cx="3351003" cy="2059150"/>
          </a:xfrm>
          <a:prstGeom prst="rect">
            <a:avLst/>
          </a:prstGeom>
          <a:solidFill>
            <a:schemeClr val="accent3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Picture Placeholder 16"/>
          <p:cNvSpPr>
            <a:spLocks noGrp="1"/>
          </p:cNvSpPr>
          <p:nvPr>
            <p:ph type="pic" sz="half" idx="21"/>
          </p:nvPr>
        </p:nvSpPr>
        <p:spPr>
          <a:xfrm>
            <a:off x="4863607" y="1493519"/>
            <a:ext cx="3351003" cy="205915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5" name="Master title slide headline"/>
          <p:cNvSpPr txBox="1">
            <a:spLocks noGrp="1"/>
          </p:cNvSpPr>
          <p:nvPr>
            <p:ph type="body" sz="quarter" idx="23"/>
          </p:nvPr>
        </p:nvSpPr>
        <p:spPr>
          <a:xfrm>
            <a:off x="778534" y="170122"/>
            <a:ext cx="7586931" cy="7855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ClrTx/>
              <a:buSzTx/>
              <a:buNone/>
              <a:defRPr sz="2800" b="1">
                <a:latin typeface="Galano Grotesque"/>
                <a:ea typeface="Galano Grotesque"/>
                <a:cs typeface="Galano Grotesque"/>
                <a:sym typeface="Galano Grotesqu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F98E2E65-04CE-3248-879C-15397EB7D7FA}"/>
              </a:ext>
            </a:extLst>
          </p:cNvPr>
          <p:cNvSpPr>
            <a:spLocks noGrp="1"/>
          </p:cNvSpPr>
          <p:nvPr>
            <p:ph type="pic" sz="half" idx="24"/>
          </p:nvPr>
        </p:nvSpPr>
        <p:spPr>
          <a:xfrm>
            <a:off x="4863607" y="3891343"/>
            <a:ext cx="3351003" cy="205915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0FEE84DF-38B3-A745-9299-EC8C8C2A93FA}"/>
              </a:ext>
            </a:extLst>
          </p:cNvPr>
          <p:cNvSpPr txBox="1">
            <a:spLocks noGrp="1"/>
          </p:cNvSpPr>
          <p:nvPr>
            <p:ph type="body" idx="25"/>
          </p:nvPr>
        </p:nvSpPr>
        <p:spPr>
          <a:xfrm>
            <a:off x="782477" y="1493519"/>
            <a:ext cx="3579661" cy="45490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0000"/>
              </a:buClr>
              <a:buChar char="•"/>
            </a:lvl1pPr>
            <a:lvl2pPr>
              <a:buClr>
                <a:srgbClr val="000000"/>
              </a:buClr>
            </a:lvl2pPr>
            <a:lvl3pPr>
              <a:buClr>
                <a:srgbClr val="000000"/>
              </a:buClr>
            </a:lvl3pPr>
            <a:lvl4pPr>
              <a:buClr>
                <a:srgbClr val="000000"/>
              </a:buClr>
            </a:lvl4pPr>
            <a:lvl5pPr>
              <a:buClr>
                <a:srgbClr val="000000"/>
              </a:buClr>
              <a:buChar char="•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F714A46D-D6DD-4D44-9305-CEF98DE1BB18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FC659F7B-AF7D-6B48-AD77-B0CD706FB3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id="{43A5A23C-907C-504E-929D-EE0ADD4A3571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61466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Master title slide headline">
            <a:extLst>
              <a:ext uri="{FF2B5EF4-FFF2-40B4-BE49-F238E27FC236}">
                <a16:creationId xmlns:a16="http://schemas.microsoft.com/office/drawing/2014/main" id="{0F06CE50-14AA-224D-B751-601CF38CD2B9}"/>
              </a:ext>
            </a:extLst>
          </p:cNvPr>
          <p:cNvSpPr txBox="1">
            <a:spLocks noGrp="1"/>
          </p:cNvSpPr>
          <p:nvPr>
            <p:ph type="body" sz="quarter" idx="23"/>
          </p:nvPr>
        </p:nvSpPr>
        <p:spPr>
          <a:xfrm>
            <a:off x="778534" y="170122"/>
            <a:ext cx="7586931" cy="7855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ClrTx/>
              <a:buSzTx/>
              <a:buNone/>
              <a:defRPr sz="2800" b="1">
                <a:latin typeface="Galano Grotesque"/>
                <a:ea typeface="Galano Grotesque"/>
                <a:cs typeface="Galano Grotesque"/>
                <a:sym typeface="Galano Grotesqu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B48CD33-DD44-9946-A689-F2C2B1E60650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777875" y="1484313"/>
            <a:ext cx="7588250" cy="439261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C3F6AD21-1BEC-DE4E-A15F-B2F0F9C00E54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9C646026-6956-6043-A211-93AF557890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lide Number">
            <a:extLst>
              <a:ext uri="{FF2B5EF4-FFF2-40B4-BE49-F238E27FC236}">
                <a16:creationId xmlns:a16="http://schemas.microsoft.com/office/drawing/2014/main" id="{43779E37-0C60-D14B-9FD3-97D3AA46F0B8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70334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"/>
          <p:cNvSpPr/>
          <p:nvPr/>
        </p:nvSpPr>
        <p:spPr>
          <a:xfrm>
            <a:off x="-19547" y="6261100"/>
            <a:ext cx="9144001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16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10" y="6380843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EEE63-0F39-9640-96CD-FDB0A3A46D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9124950" cy="6261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85982603-FF1F-8B46-94F3-EE900DDFB06E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99B8C2C5-AB39-4844-BA58-64959100AD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lide Number">
            <a:extLst>
              <a:ext uri="{FF2B5EF4-FFF2-40B4-BE49-F238E27FC236}">
                <a16:creationId xmlns:a16="http://schemas.microsoft.com/office/drawing/2014/main" id="{DD202E51-C10E-8249-ABBA-5D4E3EF799D7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5193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"/>
          <p:cNvSpPr/>
          <p:nvPr/>
        </p:nvSpPr>
        <p:spPr>
          <a:xfrm>
            <a:off x="-19547" y="6261100"/>
            <a:ext cx="9144001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16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10" y="6380843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85982603-FF1F-8B46-94F3-EE900DDFB06E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99B8C2C5-AB39-4844-BA58-64959100AD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lide Number">
            <a:extLst>
              <a:ext uri="{FF2B5EF4-FFF2-40B4-BE49-F238E27FC236}">
                <a16:creationId xmlns:a16="http://schemas.microsoft.com/office/drawing/2014/main" id="{DD202E51-C10E-8249-ABBA-5D4E3EF799D7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80005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hank You"/>
          <p:cNvSpPr txBox="1"/>
          <p:nvPr/>
        </p:nvSpPr>
        <p:spPr>
          <a:xfrm>
            <a:off x="979983" y="2006462"/>
            <a:ext cx="7184034" cy="248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Thank You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E4C5AC7-C97D-1B4D-95BF-915BB2968C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83" y="5534972"/>
            <a:ext cx="1202635" cy="105467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EBF922E-9C70-DD42-9DE6-C64E6E6142BD}"/>
              </a:ext>
            </a:extLst>
          </p:cNvPr>
          <p:cNvGrpSpPr/>
          <p:nvPr userDrawn="1"/>
        </p:nvGrpSpPr>
        <p:grpSpPr>
          <a:xfrm rot="5400000">
            <a:off x="7824858" y="5548172"/>
            <a:ext cx="1364861" cy="1273083"/>
            <a:chOff x="7779138" y="0"/>
            <a:chExt cx="1364861" cy="1273083"/>
          </a:xfrm>
        </p:grpSpPr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9D788AC1-74C9-B144-9BBD-252535FBAAC0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7">
              <a:extLst>
                <a:ext uri="{FF2B5EF4-FFF2-40B4-BE49-F238E27FC236}">
                  <a16:creationId xmlns:a16="http://schemas.microsoft.com/office/drawing/2014/main" id="{3283B499-F7FB-0C4B-8683-F70600D973EE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8">
              <a:extLst>
                <a:ext uri="{FF2B5EF4-FFF2-40B4-BE49-F238E27FC236}">
                  <a16:creationId xmlns:a16="http://schemas.microsoft.com/office/drawing/2014/main" id="{60423C42-4144-8846-918E-6FBABBB497D6}"/>
                </a:ext>
              </a:extLst>
            </p:cNvPr>
            <p:cNvSpPr/>
            <p:nvPr/>
          </p:nvSpPr>
          <p:spPr>
            <a:xfrm rot="5400000">
              <a:off x="7779138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9">
              <a:extLst>
                <a:ext uri="{FF2B5EF4-FFF2-40B4-BE49-F238E27FC236}">
                  <a16:creationId xmlns:a16="http://schemas.microsoft.com/office/drawing/2014/main" id="{81FDE320-85C5-D349-88A0-2BBBDA1B2547}"/>
                </a:ext>
              </a:extLst>
            </p:cNvPr>
            <p:cNvSpPr/>
            <p:nvPr/>
          </p:nvSpPr>
          <p:spPr>
            <a:xfrm rot="5400000">
              <a:off x="816169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CC6898DA-3D24-6740-8EF0-711C1F77C6FF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1">
              <a:extLst>
                <a:ext uri="{FF2B5EF4-FFF2-40B4-BE49-F238E27FC236}">
                  <a16:creationId xmlns:a16="http://schemas.microsoft.com/office/drawing/2014/main" id="{139C10EC-A438-4946-B3B4-10B8A4B5EE95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8">
              <a:extLst>
                <a:ext uri="{FF2B5EF4-FFF2-40B4-BE49-F238E27FC236}">
                  <a16:creationId xmlns:a16="http://schemas.microsoft.com/office/drawing/2014/main" id="{F2516B2A-6CB6-2D4C-9D39-12C38C3AFE4F}"/>
                </a:ext>
              </a:extLst>
            </p:cNvPr>
            <p:cNvSpPr/>
            <p:nvPr/>
          </p:nvSpPr>
          <p:spPr>
            <a:xfrm rot="5400000">
              <a:off x="816169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9">
              <a:extLst>
                <a:ext uri="{FF2B5EF4-FFF2-40B4-BE49-F238E27FC236}">
                  <a16:creationId xmlns:a16="http://schemas.microsoft.com/office/drawing/2014/main" id="{27A0001C-663B-984F-B0CF-453E966F3174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20">
              <a:extLst>
                <a:ext uri="{FF2B5EF4-FFF2-40B4-BE49-F238E27FC236}">
                  <a16:creationId xmlns:a16="http://schemas.microsoft.com/office/drawing/2014/main" id="{AC61FB43-3BA0-C04C-8F6B-B442C550EF8B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4">
              <a:extLst>
                <a:ext uri="{FF2B5EF4-FFF2-40B4-BE49-F238E27FC236}">
                  <a16:creationId xmlns:a16="http://schemas.microsoft.com/office/drawing/2014/main" id="{B454C568-9400-9340-80C1-29457ED363B3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E3F6D1-9A3C-5E46-A269-D005D914EE1E}"/>
              </a:ext>
            </a:extLst>
          </p:cNvPr>
          <p:cNvGrpSpPr/>
          <p:nvPr userDrawn="1"/>
        </p:nvGrpSpPr>
        <p:grpSpPr>
          <a:xfrm>
            <a:off x="0" y="0"/>
            <a:ext cx="585755" cy="2728364"/>
            <a:chOff x="8558244" y="0"/>
            <a:chExt cx="585755" cy="2728364"/>
          </a:xfrm>
        </p:grpSpPr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080000ED-7536-CF47-B9B1-B37EFF7A8E0F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7">
              <a:extLst>
                <a:ext uri="{FF2B5EF4-FFF2-40B4-BE49-F238E27FC236}">
                  <a16:creationId xmlns:a16="http://schemas.microsoft.com/office/drawing/2014/main" id="{A44FA247-B281-F94D-BF1B-5AEDB5C8536E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8">
              <a:extLst>
                <a:ext uri="{FF2B5EF4-FFF2-40B4-BE49-F238E27FC236}">
                  <a16:creationId xmlns:a16="http://schemas.microsoft.com/office/drawing/2014/main" id="{F157242E-458B-F644-AF4D-459F62764B08}"/>
                </a:ext>
              </a:extLst>
            </p:cNvPr>
            <p:cNvSpPr/>
            <p:nvPr/>
          </p:nvSpPr>
          <p:spPr>
            <a:xfrm rot="5400000">
              <a:off x="8558244" y="145528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9">
              <a:extLst>
                <a:ext uri="{FF2B5EF4-FFF2-40B4-BE49-F238E27FC236}">
                  <a16:creationId xmlns:a16="http://schemas.microsoft.com/office/drawing/2014/main" id="{BEE70959-EE27-1844-9770-B32AB14E1B13}"/>
                </a:ext>
              </a:extLst>
            </p:cNvPr>
            <p:cNvSpPr/>
            <p:nvPr/>
          </p:nvSpPr>
          <p:spPr>
            <a:xfrm rot="5400000">
              <a:off x="8940800" y="145528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10">
              <a:extLst>
                <a:ext uri="{FF2B5EF4-FFF2-40B4-BE49-F238E27FC236}">
                  <a16:creationId xmlns:a16="http://schemas.microsoft.com/office/drawing/2014/main" id="{64DEC516-00F1-3844-A162-1172D08FD159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1">
              <a:extLst>
                <a:ext uri="{FF2B5EF4-FFF2-40B4-BE49-F238E27FC236}">
                  <a16:creationId xmlns:a16="http://schemas.microsoft.com/office/drawing/2014/main" id="{C3CF3AA4-DF01-F749-959D-5AF5C83B54D3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2">
              <a:extLst>
                <a:ext uri="{FF2B5EF4-FFF2-40B4-BE49-F238E27FC236}">
                  <a16:creationId xmlns:a16="http://schemas.microsoft.com/office/drawing/2014/main" id="{C3ABFCCF-1224-E64F-BA0A-41D2BFC951F5}"/>
                </a:ext>
              </a:extLst>
            </p:cNvPr>
            <p:cNvSpPr/>
            <p:nvPr/>
          </p:nvSpPr>
          <p:spPr>
            <a:xfrm rot="5400000">
              <a:off x="8558244" y="179584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18">
              <a:extLst>
                <a:ext uri="{FF2B5EF4-FFF2-40B4-BE49-F238E27FC236}">
                  <a16:creationId xmlns:a16="http://schemas.microsoft.com/office/drawing/2014/main" id="{C57D4AA4-5B9C-6A43-AC8D-4325425A13D7}"/>
                </a:ext>
              </a:extLst>
            </p:cNvPr>
            <p:cNvSpPr/>
            <p:nvPr/>
          </p:nvSpPr>
          <p:spPr>
            <a:xfrm rot="5400000">
              <a:off x="8940800" y="179584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9">
              <a:extLst>
                <a:ext uri="{FF2B5EF4-FFF2-40B4-BE49-F238E27FC236}">
                  <a16:creationId xmlns:a16="http://schemas.microsoft.com/office/drawing/2014/main" id="{D29FC7E6-21E9-3345-A84B-FCD8D33144ED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0">
              <a:extLst>
                <a:ext uri="{FF2B5EF4-FFF2-40B4-BE49-F238E27FC236}">
                  <a16:creationId xmlns:a16="http://schemas.microsoft.com/office/drawing/2014/main" id="{9878BFF0-6CDA-6742-8F1C-3E7708F3795A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1">
              <a:extLst>
                <a:ext uri="{FF2B5EF4-FFF2-40B4-BE49-F238E27FC236}">
                  <a16:creationId xmlns:a16="http://schemas.microsoft.com/office/drawing/2014/main" id="{50E79AD5-FEC0-BD4C-94ED-A59FAD707C98}"/>
                </a:ext>
              </a:extLst>
            </p:cNvPr>
            <p:cNvSpPr/>
            <p:nvPr/>
          </p:nvSpPr>
          <p:spPr>
            <a:xfrm rot="5400000">
              <a:off x="8558244" y="215041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2">
              <a:extLst>
                <a:ext uri="{FF2B5EF4-FFF2-40B4-BE49-F238E27FC236}">
                  <a16:creationId xmlns:a16="http://schemas.microsoft.com/office/drawing/2014/main" id="{55F9DC09-76B5-1B42-BBD2-3FB9BE493C83}"/>
                </a:ext>
              </a:extLst>
            </p:cNvPr>
            <p:cNvSpPr/>
            <p:nvPr/>
          </p:nvSpPr>
          <p:spPr>
            <a:xfrm rot="5400000">
              <a:off x="8940800" y="215041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3">
              <a:extLst>
                <a:ext uri="{FF2B5EF4-FFF2-40B4-BE49-F238E27FC236}">
                  <a16:creationId xmlns:a16="http://schemas.microsoft.com/office/drawing/2014/main" id="{FB8BA58C-C2D8-6D4A-8998-A35B37DE8A7B}"/>
                </a:ext>
              </a:extLst>
            </p:cNvPr>
            <p:cNvSpPr/>
            <p:nvPr/>
          </p:nvSpPr>
          <p:spPr>
            <a:xfrm rot="5400000">
              <a:off x="855824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24">
              <a:extLst>
                <a:ext uri="{FF2B5EF4-FFF2-40B4-BE49-F238E27FC236}">
                  <a16:creationId xmlns:a16="http://schemas.microsoft.com/office/drawing/2014/main" id="{F8DFEFA9-A08F-1145-8613-905FA9C062F1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25">
              <a:extLst>
                <a:ext uri="{FF2B5EF4-FFF2-40B4-BE49-F238E27FC236}">
                  <a16:creationId xmlns:a16="http://schemas.microsoft.com/office/drawing/2014/main" id="{F7001726-DE3B-2642-BA1D-1FE72D761DAF}"/>
                </a:ext>
              </a:extLst>
            </p:cNvPr>
            <p:cNvSpPr/>
            <p:nvPr/>
          </p:nvSpPr>
          <p:spPr>
            <a:xfrm rot="5400000">
              <a:off x="8558244" y="252516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26">
              <a:extLst>
                <a:ext uri="{FF2B5EF4-FFF2-40B4-BE49-F238E27FC236}">
                  <a16:creationId xmlns:a16="http://schemas.microsoft.com/office/drawing/2014/main" id="{D4D3CD37-3ED0-C847-873B-528587A970F2}"/>
                </a:ext>
              </a:extLst>
            </p:cNvPr>
            <p:cNvSpPr/>
            <p:nvPr/>
          </p:nvSpPr>
          <p:spPr>
            <a:xfrm rot="5400000">
              <a:off x="8940800" y="252516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1739047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hank Yo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hank You"/>
          <p:cNvSpPr txBox="1"/>
          <p:nvPr/>
        </p:nvSpPr>
        <p:spPr>
          <a:xfrm>
            <a:off x="979983" y="2006462"/>
            <a:ext cx="7184034" cy="248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1pPr>
          </a:lstStyle>
          <a:p>
            <a:r>
              <a:rPr dirty="0">
                <a:solidFill>
                  <a:schemeClr val="tx1"/>
                </a:solidFill>
                <a:highlight>
                  <a:srgbClr val="FFB52A"/>
                </a:highlight>
              </a:rPr>
              <a:t>Thank You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E4C5AC7-C97D-1B4D-95BF-915BB2968C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83" y="5534972"/>
            <a:ext cx="1202635" cy="10546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5469908-0A88-5B4F-8720-C7E46F7BA178}"/>
              </a:ext>
            </a:extLst>
          </p:cNvPr>
          <p:cNvGrpSpPr/>
          <p:nvPr userDrawn="1"/>
        </p:nvGrpSpPr>
        <p:grpSpPr>
          <a:xfrm rot="5400000">
            <a:off x="7824858" y="5539028"/>
            <a:ext cx="1364861" cy="1273083"/>
            <a:chOff x="7779138" y="0"/>
            <a:chExt cx="1364861" cy="1273083"/>
          </a:xfrm>
        </p:grpSpPr>
        <p:sp>
          <p:nvSpPr>
            <p:cNvPr id="5" name="Graphic 6">
              <a:extLst>
                <a:ext uri="{FF2B5EF4-FFF2-40B4-BE49-F238E27FC236}">
                  <a16:creationId xmlns:a16="http://schemas.microsoft.com/office/drawing/2014/main" id="{A6DB370B-9D6B-BD4E-A99B-04647D1521C9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7">
              <a:extLst>
                <a:ext uri="{FF2B5EF4-FFF2-40B4-BE49-F238E27FC236}">
                  <a16:creationId xmlns:a16="http://schemas.microsoft.com/office/drawing/2014/main" id="{CEAFD51E-6B61-A04E-9308-8CFF67AC2D75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8">
              <a:extLst>
                <a:ext uri="{FF2B5EF4-FFF2-40B4-BE49-F238E27FC236}">
                  <a16:creationId xmlns:a16="http://schemas.microsoft.com/office/drawing/2014/main" id="{BD99F3D3-34F8-1D45-864C-32F559278839}"/>
                </a:ext>
              </a:extLst>
            </p:cNvPr>
            <p:cNvSpPr/>
            <p:nvPr/>
          </p:nvSpPr>
          <p:spPr>
            <a:xfrm rot="5400000">
              <a:off x="7779138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9">
              <a:extLst>
                <a:ext uri="{FF2B5EF4-FFF2-40B4-BE49-F238E27FC236}">
                  <a16:creationId xmlns:a16="http://schemas.microsoft.com/office/drawing/2014/main" id="{7A282680-ED3F-6942-9559-1A7434A3C462}"/>
                </a:ext>
              </a:extLst>
            </p:cNvPr>
            <p:cNvSpPr/>
            <p:nvPr/>
          </p:nvSpPr>
          <p:spPr>
            <a:xfrm rot="5400000">
              <a:off x="816169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10">
              <a:extLst>
                <a:ext uri="{FF2B5EF4-FFF2-40B4-BE49-F238E27FC236}">
                  <a16:creationId xmlns:a16="http://schemas.microsoft.com/office/drawing/2014/main" id="{6D531386-3F16-F440-A717-4B47D1C36189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11">
              <a:extLst>
                <a:ext uri="{FF2B5EF4-FFF2-40B4-BE49-F238E27FC236}">
                  <a16:creationId xmlns:a16="http://schemas.microsoft.com/office/drawing/2014/main" id="{B6645C57-315D-1441-ADF1-1B4D5539EB79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18">
              <a:extLst>
                <a:ext uri="{FF2B5EF4-FFF2-40B4-BE49-F238E27FC236}">
                  <a16:creationId xmlns:a16="http://schemas.microsoft.com/office/drawing/2014/main" id="{48C879ED-D8FD-1E40-B8A8-463B61EC3E3C}"/>
                </a:ext>
              </a:extLst>
            </p:cNvPr>
            <p:cNvSpPr/>
            <p:nvPr/>
          </p:nvSpPr>
          <p:spPr>
            <a:xfrm rot="5400000">
              <a:off x="816169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19">
              <a:extLst>
                <a:ext uri="{FF2B5EF4-FFF2-40B4-BE49-F238E27FC236}">
                  <a16:creationId xmlns:a16="http://schemas.microsoft.com/office/drawing/2014/main" id="{18BD0F6D-ECEE-B142-B9FF-66125421AC91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0">
              <a:extLst>
                <a:ext uri="{FF2B5EF4-FFF2-40B4-BE49-F238E27FC236}">
                  <a16:creationId xmlns:a16="http://schemas.microsoft.com/office/drawing/2014/main" id="{E27A65A1-06DE-8546-B831-BF6AD8A8BE73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4">
              <a:extLst>
                <a:ext uri="{FF2B5EF4-FFF2-40B4-BE49-F238E27FC236}">
                  <a16:creationId xmlns:a16="http://schemas.microsoft.com/office/drawing/2014/main" id="{C7A595DD-DDCF-8C4A-BB89-EBD10412FB18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D580C9-198B-BC4A-9E32-D6C15100F46B}"/>
              </a:ext>
            </a:extLst>
          </p:cNvPr>
          <p:cNvGrpSpPr/>
          <p:nvPr userDrawn="1"/>
        </p:nvGrpSpPr>
        <p:grpSpPr>
          <a:xfrm>
            <a:off x="0" y="0"/>
            <a:ext cx="585755" cy="2728364"/>
            <a:chOff x="8558244" y="0"/>
            <a:chExt cx="585755" cy="2728364"/>
          </a:xfrm>
        </p:grpSpPr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3567273A-19FD-2944-B897-9AB9571CB588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7">
              <a:extLst>
                <a:ext uri="{FF2B5EF4-FFF2-40B4-BE49-F238E27FC236}">
                  <a16:creationId xmlns:a16="http://schemas.microsoft.com/office/drawing/2014/main" id="{E9164836-FE12-234B-813E-A640C7F4477C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8">
              <a:extLst>
                <a:ext uri="{FF2B5EF4-FFF2-40B4-BE49-F238E27FC236}">
                  <a16:creationId xmlns:a16="http://schemas.microsoft.com/office/drawing/2014/main" id="{96820626-D296-D643-A77F-F18959971860}"/>
                </a:ext>
              </a:extLst>
            </p:cNvPr>
            <p:cNvSpPr/>
            <p:nvPr/>
          </p:nvSpPr>
          <p:spPr>
            <a:xfrm rot="5400000">
              <a:off x="8558244" y="145528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8E0E0B71-F6A4-314A-B380-906DD7238727}"/>
                </a:ext>
              </a:extLst>
            </p:cNvPr>
            <p:cNvSpPr/>
            <p:nvPr/>
          </p:nvSpPr>
          <p:spPr>
            <a:xfrm rot="5400000">
              <a:off x="8940800" y="145528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0">
              <a:extLst>
                <a:ext uri="{FF2B5EF4-FFF2-40B4-BE49-F238E27FC236}">
                  <a16:creationId xmlns:a16="http://schemas.microsoft.com/office/drawing/2014/main" id="{B62E55ED-08E3-BA49-B193-FBB7FE416B1B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1">
              <a:extLst>
                <a:ext uri="{FF2B5EF4-FFF2-40B4-BE49-F238E27FC236}">
                  <a16:creationId xmlns:a16="http://schemas.microsoft.com/office/drawing/2014/main" id="{355DEC71-6FB6-7743-8B81-4F62CF99BB4D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12">
              <a:extLst>
                <a:ext uri="{FF2B5EF4-FFF2-40B4-BE49-F238E27FC236}">
                  <a16:creationId xmlns:a16="http://schemas.microsoft.com/office/drawing/2014/main" id="{415BFBD9-612D-B74B-9847-255F9D2DD0FD}"/>
                </a:ext>
              </a:extLst>
            </p:cNvPr>
            <p:cNvSpPr/>
            <p:nvPr/>
          </p:nvSpPr>
          <p:spPr>
            <a:xfrm rot="5400000">
              <a:off x="8558244" y="179584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18">
              <a:extLst>
                <a:ext uri="{FF2B5EF4-FFF2-40B4-BE49-F238E27FC236}">
                  <a16:creationId xmlns:a16="http://schemas.microsoft.com/office/drawing/2014/main" id="{27D4C6BA-B6F2-F645-A082-CEDB771A450A}"/>
                </a:ext>
              </a:extLst>
            </p:cNvPr>
            <p:cNvSpPr/>
            <p:nvPr/>
          </p:nvSpPr>
          <p:spPr>
            <a:xfrm rot="5400000">
              <a:off x="8940800" y="179584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19">
              <a:extLst>
                <a:ext uri="{FF2B5EF4-FFF2-40B4-BE49-F238E27FC236}">
                  <a16:creationId xmlns:a16="http://schemas.microsoft.com/office/drawing/2014/main" id="{8AE675CA-9234-3D43-8601-AACA824A06F1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0">
              <a:extLst>
                <a:ext uri="{FF2B5EF4-FFF2-40B4-BE49-F238E27FC236}">
                  <a16:creationId xmlns:a16="http://schemas.microsoft.com/office/drawing/2014/main" id="{521A8EBF-45B2-824E-BDE3-DD85B9ADB146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1">
              <a:extLst>
                <a:ext uri="{FF2B5EF4-FFF2-40B4-BE49-F238E27FC236}">
                  <a16:creationId xmlns:a16="http://schemas.microsoft.com/office/drawing/2014/main" id="{BC184127-08B3-034F-93F6-373F9D58A251}"/>
                </a:ext>
              </a:extLst>
            </p:cNvPr>
            <p:cNvSpPr/>
            <p:nvPr/>
          </p:nvSpPr>
          <p:spPr>
            <a:xfrm rot="5400000">
              <a:off x="8558244" y="215041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2">
              <a:extLst>
                <a:ext uri="{FF2B5EF4-FFF2-40B4-BE49-F238E27FC236}">
                  <a16:creationId xmlns:a16="http://schemas.microsoft.com/office/drawing/2014/main" id="{6828A665-1D95-CC47-AD81-E5BF281D98E9}"/>
                </a:ext>
              </a:extLst>
            </p:cNvPr>
            <p:cNvSpPr/>
            <p:nvPr/>
          </p:nvSpPr>
          <p:spPr>
            <a:xfrm rot="5400000">
              <a:off x="8940800" y="215041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3">
              <a:extLst>
                <a:ext uri="{FF2B5EF4-FFF2-40B4-BE49-F238E27FC236}">
                  <a16:creationId xmlns:a16="http://schemas.microsoft.com/office/drawing/2014/main" id="{57580FB0-F2A4-FF44-9B7A-D1C7D844B436}"/>
                </a:ext>
              </a:extLst>
            </p:cNvPr>
            <p:cNvSpPr/>
            <p:nvPr/>
          </p:nvSpPr>
          <p:spPr>
            <a:xfrm rot="5400000">
              <a:off x="855824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4">
              <a:extLst>
                <a:ext uri="{FF2B5EF4-FFF2-40B4-BE49-F238E27FC236}">
                  <a16:creationId xmlns:a16="http://schemas.microsoft.com/office/drawing/2014/main" id="{75364ED5-14D4-454F-85F9-969B779B9370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5">
              <a:extLst>
                <a:ext uri="{FF2B5EF4-FFF2-40B4-BE49-F238E27FC236}">
                  <a16:creationId xmlns:a16="http://schemas.microsoft.com/office/drawing/2014/main" id="{315840EF-A0FD-D04A-B7A0-5CAC26A5C057}"/>
                </a:ext>
              </a:extLst>
            </p:cNvPr>
            <p:cNvSpPr/>
            <p:nvPr/>
          </p:nvSpPr>
          <p:spPr>
            <a:xfrm rot="5400000">
              <a:off x="8558244" y="252516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6">
              <a:extLst>
                <a:ext uri="{FF2B5EF4-FFF2-40B4-BE49-F238E27FC236}">
                  <a16:creationId xmlns:a16="http://schemas.microsoft.com/office/drawing/2014/main" id="{F18D2E45-5C5A-E248-8C48-28B77EC055FF}"/>
                </a:ext>
              </a:extLst>
            </p:cNvPr>
            <p:cNvSpPr/>
            <p:nvPr/>
          </p:nvSpPr>
          <p:spPr>
            <a:xfrm rot="5400000">
              <a:off x="8940800" y="252516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17482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hank You"/>
          <p:cNvSpPr txBox="1"/>
          <p:nvPr/>
        </p:nvSpPr>
        <p:spPr>
          <a:xfrm>
            <a:off x="979983" y="2006462"/>
            <a:ext cx="7184034" cy="248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C5AC7-C97D-1B4D-95BF-915BB2968C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0683" y="5534972"/>
            <a:ext cx="1202634" cy="105467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A0BB182-0F7C-7E43-B911-0D3BC2E347F6}"/>
              </a:ext>
            </a:extLst>
          </p:cNvPr>
          <p:cNvGrpSpPr/>
          <p:nvPr userDrawn="1"/>
        </p:nvGrpSpPr>
        <p:grpSpPr>
          <a:xfrm rot="5400000">
            <a:off x="7824858" y="5539028"/>
            <a:ext cx="1364861" cy="1273083"/>
            <a:chOff x="7779138" y="0"/>
            <a:chExt cx="1364861" cy="1273083"/>
          </a:xfrm>
        </p:grpSpPr>
        <p:sp>
          <p:nvSpPr>
            <p:cNvPr id="6" name="Graphic 6">
              <a:extLst>
                <a:ext uri="{FF2B5EF4-FFF2-40B4-BE49-F238E27FC236}">
                  <a16:creationId xmlns:a16="http://schemas.microsoft.com/office/drawing/2014/main" id="{4F502F49-C0F7-3A41-BC45-18503D549C94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7">
              <a:extLst>
                <a:ext uri="{FF2B5EF4-FFF2-40B4-BE49-F238E27FC236}">
                  <a16:creationId xmlns:a16="http://schemas.microsoft.com/office/drawing/2014/main" id="{723EBD63-329C-CF47-A370-D8BF0CFB79B2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8">
              <a:extLst>
                <a:ext uri="{FF2B5EF4-FFF2-40B4-BE49-F238E27FC236}">
                  <a16:creationId xmlns:a16="http://schemas.microsoft.com/office/drawing/2014/main" id="{8BCD66B3-8E1C-7344-9E31-9BB12332696A}"/>
                </a:ext>
              </a:extLst>
            </p:cNvPr>
            <p:cNvSpPr/>
            <p:nvPr/>
          </p:nvSpPr>
          <p:spPr>
            <a:xfrm rot="5400000">
              <a:off x="7779138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9">
              <a:extLst>
                <a:ext uri="{FF2B5EF4-FFF2-40B4-BE49-F238E27FC236}">
                  <a16:creationId xmlns:a16="http://schemas.microsoft.com/office/drawing/2014/main" id="{E3BFD666-ABC1-2848-98F2-F3D5DCCE1C62}"/>
                </a:ext>
              </a:extLst>
            </p:cNvPr>
            <p:cNvSpPr/>
            <p:nvPr/>
          </p:nvSpPr>
          <p:spPr>
            <a:xfrm rot="5400000">
              <a:off x="816169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10">
              <a:extLst>
                <a:ext uri="{FF2B5EF4-FFF2-40B4-BE49-F238E27FC236}">
                  <a16:creationId xmlns:a16="http://schemas.microsoft.com/office/drawing/2014/main" id="{414CD765-4EDA-5248-BC63-79C393D43496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11">
              <a:extLst>
                <a:ext uri="{FF2B5EF4-FFF2-40B4-BE49-F238E27FC236}">
                  <a16:creationId xmlns:a16="http://schemas.microsoft.com/office/drawing/2014/main" id="{5F8E990C-EB5D-8348-B932-5BE3DFC8EDD6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18">
              <a:extLst>
                <a:ext uri="{FF2B5EF4-FFF2-40B4-BE49-F238E27FC236}">
                  <a16:creationId xmlns:a16="http://schemas.microsoft.com/office/drawing/2014/main" id="{DECDA58C-C9C0-8B48-976F-F134CB418584}"/>
                </a:ext>
              </a:extLst>
            </p:cNvPr>
            <p:cNvSpPr/>
            <p:nvPr/>
          </p:nvSpPr>
          <p:spPr>
            <a:xfrm rot="5400000">
              <a:off x="816169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9">
              <a:extLst>
                <a:ext uri="{FF2B5EF4-FFF2-40B4-BE49-F238E27FC236}">
                  <a16:creationId xmlns:a16="http://schemas.microsoft.com/office/drawing/2014/main" id="{9144F100-8816-BD4B-A258-438B57217911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0">
              <a:extLst>
                <a:ext uri="{FF2B5EF4-FFF2-40B4-BE49-F238E27FC236}">
                  <a16:creationId xmlns:a16="http://schemas.microsoft.com/office/drawing/2014/main" id="{623B36A3-04CD-7944-A30E-D91082E3E25E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4">
              <a:extLst>
                <a:ext uri="{FF2B5EF4-FFF2-40B4-BE49-F238E27FC236}">
                  <a16:creationId xmlns:a16="http://schemas.microsoft.com/office/drawing/2014/main" id="{A814DB32-12E5-2642-B942-371C840AB170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C33E51-8A3D-C04A-8A99-2CCCA739FECD}"/>
              </a:ext>
            </a:extLst>
          </p:cNvPr>
          <p:cNvGrpSpPr/>
          <p:nvPr userDrawn="1"/>
        </p:nvGrpSpPr>
        <p:grpSpPr>
          <a:xfrm>
            <a:off x="0" y="0"/>
            <a:ext cx="585755" cy="2728364"/>
            <a:chOff x="8558244" y="0"/>
            <a:chExt cx="585755" cy="2728364"/>
          </a:xfrm>
        </p:grpSpPr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B9A42619-CFA8-1541-BB61-81CF0C8C7BDD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7">
              <a:extLst>
                <a:ext uri="{FF2B5EF4-FFF2-40B4-BE49-F238E27FC236}">
                  <a16:creationId xmlns:a16="http://schemas.microsoft.com/office/drawing/2014/main" id="{7741F66D-DB65-0C45-AE3E-45CB3421BF40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8">
              <a:extLst>
                <a:ext uri="{FF2B5EF4-FFF2-40B4-BE49-F238E27FC236}">
                  <a16:creationId xmlns:a16="http://schemas.microsoft.com/office/drawing/2014/main" id="{0E465747-4CE3-AD42-AED4-26412FDF9A71}"/>
                </a:ext>
              </a:extLst>
            </p:cNvPr>
            <p:cNvSpPr/>
            <p:nvPr/>
          </p:nvSpPr>
          <p:spPr>
            <a:xfrm rot="5400000">
              <a:off x="8558244" y="145528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9">
              <a:extLst>
                <a:ext uri="{FF2B5EF4-FFF2-40B4-BE49-F238E27FC236}">
                  <a16:creationId xmlns:a16="http://schemas.microsoft.com/office/drawing/2014/main" id="{0DC6CE32-C5E5-8641-99A0-CD816D71FBB2}"/>
                </a:ext>
              </a:extLst>
            </p:cNvPr>
            <p:cNvSpPr/>
            <p:nvPr/>
          </p:nvSpPr>
          <p:spPr>
            <a:xfrm rot="5400000">
              <a:off x="8940800" y="145528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10">
              <a:extLst>
                <a:ext uri="{FF2B5EF4-FFF2-40B4-BE49-F238E27FC236}">
                  <a16:creationId xmlns:a16="http://schemas.microsoft.com/office/drawing/2014/main" id="{F1A2FB62-30C5-7144-80C9-3ACF3CC916A2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11">
              <a:extLst>
                <a:ext uri="{FF2B5EF4-FFF2-40B4-BE49-F238E27FC236}">
                  <a16:creationId xmlns:a16="http://schemas.microsoft.com/office/drawing/2014/main" id="{ADAAA4A0-5DB0-C144-A33F-F23B6FA76BCF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09348BE1-772E-3A41-93CC-2B2C877A7CF5}"/>
                </a:ext>
              </a:extLst>
            </p:cNvPr>
            <p:cNvSpPr/>
            <p:nvPr/>
          </p:nvSpPr>
          <p:spPr>
            <a:xfrm rot="5400000">
              <a:off x="8558244" y="179584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8">
              <a:extLst>
                <a:ext uri="{FF2B5EF4-FFF2-40B4-BE49-F238E27FC236}">
                  <a16:creationId xmlns:a16="http://schemas.microsoft.com/office/drawing/2014/main" id="{41EC9997-3CBF-3443-9910-1F28F22E5628}"/>
                </a:ext>
              </a:extLst>
            </p:cNvPr>
            <p:cNvSpPr/>
            <p:nvPr/>
          </p:nvSpPr>
          <p:spPr>
            <a:xfrm rot="5400000">
              <a:off x="8940800" y="179584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9">
              <a:extLst>
                <a:ext uri="{FF2B5EF4-FFF2-40B4-BE49-F238E27FC236}">
                  <a16:creationId xmlns:a16="http://schemas.microsoft.com/office/drawing/2014/main" id="{F956D01C-D95C-8D4A-B84D-57F45CD9A48D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0">
              <a:extLst>
                <a:ext uri="{FF2B5EF4-FFF2-40B4-BE49-F238E27FC236}">
                  <a16:creationId xmlns:a16="http://schemas.microsoft.com/office/drawing/2014/main" id="{98509709-1734-E742-B862-365726106A0E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1">
              <a:extLst>
                <a:ext uri="{FF2B5EF4-FFF2-40B4-BE49-F238E27FC236}">
                  <a16:creationId xmlns:a16="http://schemas.microsoft.com/office/drawing/2014/main" id="{B276ADE5-BF6D-1E4D-BA25-9079E232607B}"/>
                </a:ext>
              </a:extLst>
            </p:cNvPr>
            <p:cNvSpPr/>
            <p:nvPr/>
          </p:nvSpPr>
          <p:spPr>
            <a:xfrm rot="5400000">
              <a:off x="8558244" y="215041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2">
              <a:extLst>
                <a:ext uri="{FF2B5EF4-FFF2-40B4-BE49-F238E27FC236}">
                  <a16:creationId xmlns:a16="http://schemas.microsoft.com/office/drawing/2014/main" id="{FE53C049-5C3D-AD4C-B59C-F370D3D5A911}"/>
                </a:ext>
              </a:extLst>
            </p:cNvPr>
            <p:cNvSpPr/>
            <p:nvPr/>
          </p:nvSpPr>
          <p:spPr>
            <a:xfrm rot="5400000">
              <a:off x="8940800" y="215041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3">
              <a:extLst>
                <a:ext uri="{FF2B5EF4-FFF2-40B4-BE49-F238E27FC236}">
                  <a16:creationId xmlns:a16="http://schemas.microsoft.com/office/drawing/2014/main" id="{A176AE04-D877-744E-B3C1-6AB4F153CED4}"/>
                </a:ext>
              </a:extLst>
            </p:cNvPr>
            <p:cNvSpPr/>
            <p:nvPr/>
          </p:nvSpPr>
          <p:spPr>
            <a:xfrm rot="5400000">
              <a:off x="855824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4">
              <a:extLst>
                <a:ext uri="{FF2B5EF4-FFF2-40B4-BE49-F238E27FC236}">
                  <a16:creationId xmlns:a16="http://schemas.microsoft.com/office/drawing/2014/main" id="{C093C457-B89B-354C-8D35-8994F19FB6A4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5">
              <a:extLst>
                <a:ext uri="{FF2B5EF4-FFF2-40B4-BE49-F238E27FC236}">
                  <a16:creationId xmlns:a16="http://schemas.microsoft.com/office/drawing/2014/main" id="{4D7ED8A2-7C5D-2E48-823C-690AC38031B3}"/>
                </a:ext>
              </a:extLst>
            </p:cNvPr>
            <p:cNvSpPr/>
            <p:nvPr/>
          </p:nvSpPr>
          <p:spPr>
            <a:xfrm rot="5400000">
              <a:off x="8558244" y="252516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26">
              <a:extLst>
                <a:ext uri="{FF2B5EF4-FFF2-40B4-BE49-F238E27FC236}">
                  <a16:creationId xmlns:a16="http://schemas.microsoft.com/office/drawing/2014/main" id="{94BA9297-FF6A-E448-A9E7-D7BB205B0E04}"/>
                </a:ext>
              </a:extLst>
            </p:cNvPr>
            <p:cNvSpPr/>
            <p:nvPr/>
          </p:nvSpPr>
          <p:spPr>
            <a:xfrm rot="5400000">
              <a:off x="8940800" y="252516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1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4877212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CCD902-AB6D-E647-8C79-13D3F466B415}"/>
              </a:ext>
            </a:extLst>
          </p:cNvPr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BEBE37-BA94-6349-918E-FABB0BCC08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SECTION / </a:t>
            </a:r>
            <a:r>
              <a:rPr lang="en-US" dirty="0">
                <a:solidFill>
                  <a:schemeClr val="tx1"/>
                </a:solidFill>
              </a:rPr>
              <a:t>PAGE</a:t>
            </a:r>
          </a:p>
        </p:txBody>
      </p:sp>
      <p:sp>
        <p:nvSpPr>
          <p:cNvPr id="8" name="Date Placeholder 24">
            <a:extLst>
              <a:ext uri="{FF2B5EF4-FFF2-40B4-BE49-F238E27FC236}">
                <a16:creationId xmlns:a16="http://schemas.microsoft.com/office/drawing/2014/main" id="{0F5F0349-1617-274E-B2B7-F51770558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9399" y="640944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13" b="0" i="0">
                <a:solidFill>
                  <a:schemeClr val="tx1">
                    <a:tint val="75000"/>
                  </a:schemeClr>
                </a:solidFill>
                <a:latin typeface="Galano Grotesque" pitchFamily="2" charset="77"/>
              </a:defRPr>
            </a:lvl1pPr>
          </a:lstStyle>
          <a:p>
            <a:r>
              <a:rPr lang="en-US" dirty="0"/>
              <a:t>Slide Library</a:t>
            </a:r>
          </a:p>
        </p:txBody>
      </p:sp>
      <p:sp>
        <p:nvSpPr>
          <p:cNvPr id="9" name="Slide Number Placeholder 25">
            <a:extLst>
              <a:ext uri="{FF2B5EF4-FFF2-40B4-BE49-F238E27FC236}">
                <a16:creationId xmlns:a16="http://schemas.microsoft.com/office/drawing/2014/main" id="{EFAB3406-0DA3-1A44-9DCC-1A75F23A3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3813" y="64043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percu Mono Light" panose="02010309040000040003" pitchFamily="49" charset="0"/>
              </a:defRPr>
            </a:lvl1pPr>
          </a:lstStyle>
          <a:p>
            <a:fld id="{4A53D210-4336-1E4B-8A0B-79FE3A01DC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1E861B-906A-5447-B41A-8F54D5EAFD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6169" y="1094169"/>
            <a:ext cx="3536004" cy="1045102"/>
          </a:xfrm>
        </p:spPr>
        <p:txBody>
          <a:bodyPr>
            <a:noAutofit/>
          </a:bodyPr>
          <a:lstStyle>
            <a:lvl1pPr>
              <a:lnSpc>
                <a:spcPts val="2760"/>
              </a:lnSpc>
              <a:defRPr sz="2550" b="1" i="0">
                <a:latin typeface="Galano Grotesque SemiBold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E778F6D-D3E0-0D45-A78A-6E635BBEC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6168" y="2171934"/>
            <a:ext cx="3307556" cy="765175"/>
          </a:xfrm>
        </p:spPr>
        <p:txBody>
          <a:bodyPr>
            <a:normAutofit/>
          </a:bodyPr>
          <a:lstStyle>
            <a:lvl1pPr>
              <a:lnSpc>
                <a:spcPts val="1380"/>
              </a:lnSpc>
              <a:defRPr sz="900"/>
            </a:lvl1pPr>
            <a:lvl2pPr>
              <a:lnSpc>
                <a:spcPts val="1380"/>
              </a:lnSpc>
              <a:defRPr sz="9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pic>
        <p:nvPicPr>
          <p:cNvPr id="14" name="Picture 13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ED993AC-18AE-0B4B-BDE6-C3C87F3D2F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45" y="1390770"/>
            <a:ext cx="3933775" cy="3942207"/>
          </a:xfrm>
          <a:prstGeom prst="rect">
            <a:avLst/>
          </a:prstGeom>
        </p:spPr>
      </p:pic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9C10070A-E294-914E-BB7E-4568A2E6A7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1309" y="2330475"/>
            <a:ext cx="1421591" cy="290398"/>
          </a:xfrm>
        </p:spPr>
        <p:txBody>
          <a:bodyPr>
            <a:normAutofit/>
          </a:bodyPr>
          <a:lstStyle>
            <a:lvl1pPr algn="ctr">
              <a:defRPr sz="750" b="0" i="0" spc="38" baseline="0">
                <a:solidFill>
                  <a:schemeClr val="bg1"/>
                </a:solidFill>
                <a:latin typeface="Apercu Pro Medium" panose="020B0503050601040103" pitchFamily="34" charset="0"/>
              </a:defRPr>
            </a:lvl1pPr>
          </a:lstStyle>
          <a:p>
            <a:pPr lvl="0"/>
            <a:r>
              <a:rPr lang="en-US" dirty="0"/>
              <a:t>SCHOOL EATS GRANTS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C3B7E824-33CC-F545-BF3D-6CB27B5EC0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86552" y="2970498"/>
            <a:ext cx="2075300" cy="613697"/>
          </a:xfrm>
        </p:spPr>
        <p:txBody>
          <a:bodyPr>
            <a:noAutofit/>
          </a:bodyPr>
          <a:lstStyle>
            <a:lvl1pPr algn="ctr">
              <a:defRPr sz="3000" b="1" i="0">
                <a:solidFill>
                  <a:schemeClr val="bg1"/>
                </a:solidFill>
                <a:latin typeface="Galano Grotesque SemiBold" pitchFamily="2" charset="77"/>
              </a:defRPr>
            </a:lvl1pPr>
          </a:lstStyle>
          <a:p>
            <a:pPr lvl="0"/>
            <a:r>
              <a:rPr lang="en-US" dirty="0"/>
              <a:t>$138,056</a:t>
            </a: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70F896B8-99D2-4F45-A718-EE0D0A2B22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97880" y="3710762"/>
            <a:ext cx="1877573" cy="596532"/>
          </a:xfrm>
        </p:spPr>
        <p:txBody>
          <a:bodyPr>
            <a:normAutofit/>
          </a:bodyPr>
          <a:lstStyle>
            <a:lvl1pPr algn="ctr">
              <a:lnSpc>
                <a:spcPts val="174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 44 school districts and organizations</a:t>
            </a:r>
          </a:p>
        </p:txBody>
      </p:sp>
    </p:spTree>
    <p:extLst>
      <p:ext uri="{BB962C8B-B14F-4D97-AF65-F5344CB8AC3E}">
        <p14:creationId xmlns:p14="http://schemas.microsoft.com/office/powerpoint/2010/main" val="265403113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44908DB-E12E-3043-83AF-6A2343F702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81213" y="-10059"/>
            <a:ext cx="8766175" cy="62611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47B4E9F3-9FED-4741-8B94-FEFFD1171A9A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0177" y="3431058"/>
            <a:ext cx="7752160" cy="248947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 spc="0" baseline="0">
                <a:solidFill>
                  <a:schemeClr val="bg1"/>
                </a:solidFill>
                <a:highlight>
                  <a:srgbClr val="000000"/>
                </a:highlight>
                <a:latin typeface="Galano Grotesque"/>
                <a:ea typeface="Galano Grotesque"/>
                <a:cs typeface="Galano Grotesque"/>
                <a:sym typeface="Galano Grotesque"/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2pPr>
            <a:lvl3pPr marL="0" indent="4680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3pPr>
            <a:lvl4pPr algn="ctr">
              <a:lnSpc>
                <a:spcPct val="70000"/>
              </a:lnSpc>
              <a:spcBef>
                <a:spcPts val="0"/>
              </a:spcBef>
              <a:buClrTx/>
              <a:buFont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4pPr>
            <a:lvl5pPr marL="1394089" indent="-482864" algn="ctr">
              <a:lnSpc>
                <a:spcPct val="70000"/>
              </a:lnSpc>
              <a:spcBef>
                <a:spcPts val="0"/>
              </a:spcBef>
              <a:buClr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5pPr>
          </a:lstStyle>
          <a:p>
            <a:r>
              <a:rPr lang="en-US" dirty="0"/>
              <a:t> </a:t>
            </a:r>
            <a:r>
              <a:rPr dirty="0"/>
              <a:t>Divider slide</a:t>
            </a:r>
            <a:r>
              <a:rPr lang="en-US" dirty="0"/>
              <a:t> </a:t>
            </a:r>
            <a:r>
              <a:rPr dirty="0"/>
              <a:t> </a:t>
            </a:r>
            <a:br>
              <a:rPr lang="en-US" dirty="0"/>
            </a:br>
            <a:r>
              <a:rPr lang="en-US" dirty="0"/>
              <a:t> </a:t>
            </a:r>
            <a:r>
              <a:rPr dirty="0"/>
              <a:t>title goes</a:t>
            </a:r>
            <a:r>
              <a:rPr lang="en-US" dirty="0"/>
              <a:t> </a:t>
            </a:r>
            <a:r>
              <a:rPr dirty="0"/>
              <a:t> </a:t>
            </a:r>
            <a:br>
              <a:rPr lang="en-US" dirty="0"/>
            </a:br>
            <a:r>
              <a:rPr lang="en-US" dirty="0"/>
              <a:t> </a:t>
            </a:r>
            <a:r>
              <a:rPr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52384059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5920" y="954508"/>
            <a:ext cx="7752160" cy="40424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800" b="1" i="0" cap="none" baseline="0">
                <a:solidFill>
                  <a:schemeClr val="tx1"/>
                </a:solidFill>
                <a:latin typeface="Galano Grotesque SemiBold" pitchFamily="2" charset="77"/>
                <a:ea typeface="Galano Grotesque SemiBold" pitchFamily="2" charset="77"/>
                <a:cs typeface="Galano Grotesque SemiBold" pitchFamily="2" charset="77"/>
                <a:sym typeface="Galano Grotesque"/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chemeClr val="tx1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2pPr>
            <a:lvl3pPr marL="0" indent="4680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chemeClr val="tx1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3pPr>
            <a:lvl4pPr algn="ctr">
              <a:lnSpc>
                <a:spcPct val="70000"/>
              </a:lnSpc>
              <a:spcBef>
                <a:spcPts val="0"/>
              </a:spcBef>
              <a:buClrTx/>
              <a:buFontTx/>
              <a:defRPr sz="7000" b="1" cap="all">
                <a:solidFill>
                  <a:schemeClr val="tx1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4pPr>
            <a:lvl5pPr marL="1394089" indent="-482864" algn="ctr">
              <a:lnSpc>
                <a:spcPct val="70000"/>
              </a:lnSpc>
              <a:spcBef>
                <a:spcPts val="0"/>
              </a:spcBef>
              <a:buClrTx/>
              <a:defRPr sz="7000" b="1" cap="all">
                <a:solidFill>
                  <a:schemeClr val="tx1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5pPr>
          </a:lstStyle>
          <a:p>
            <a:r>
              <a:rPr lang="en-US" dirty="0"/>
              <a:t>“There is no reason any child should sit in a classroom with an empty stomach and suffer in silence."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C101C-AFEE-854A-923B-4E5C9E8F75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920" y="5116674"/>
            <a:ext cx="7752160" cy="284813"/>
          </a:xfrm>
        </p:spPr>
        <p:txBody>
          <a:bodyPr/>
          <a:lstStyle>
            <a:lvl1pPr marL="0" indent="0">
              <a:buNone/>
              <a:defRPr sz="1600" b="1" i="0">
                <a:solidFill>
                  <a:schemeClr val="tx1"/>
                </a:solidFill>
                <a:highlight>
                  <a:srgbClr val="FFB52A"/>
                </a:highlight>
                <a:latin typeface="Apercu" panose="02000506040000020004" pitchFamily="2" charset="77"/>
              </a:defRPr>
            </a:lvl1pPr>
            <a:lvl2pPr marL="342899" indent="0">
              <a:buNone/>
              <a:defRPr/>
            </a:lvl2pPr>
            <a:lvl3pPr marL="684212" indent="0">
              <a:buNone/>
              <a:defRPr/>
            </a:lvl3pPr>
            <a:lvl4pPr marL="0" indent="0">
              <a:buNone/>
              <a:defRPr/>
            </a:lvl4pPr>
            <a:lvl5pPr marL="911225" indent="0">
              <a:buNone/>
              <a:defRPr/>
            </a:lvl5pPr>
          </a:lstStyle>
          <a:p>
            <a:pPr lvl="0"/>
            <a:r>
              <a:rPr lang="en-US" dirty="0"/>
              <a:t>SPEAKER NAME, ORG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B0DE69-CDCF-034E-846E-325DF7F76B87}"/>
              </a:ext>
            </a:extLst>
          </p:cNvPr>
          <p:cNvGrpSpPr/>
          <p:nvPr userDrawn="1"/>
        </p:nvGrpSpPr>
        <p:grpSpPr>
          <a:xfrm rot="5400000">
            <a:off x="7464080" y="-1094165"/>
            <a:ext cx="585756" cy="2774084"/>
            <a:chOff x="8558244" y="0"/>
            <a:chExt cx="585756" cy="2774084"/>
          </a:xfrm>
        </p:grpSpPr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A79AD917-2E4E-5640-9BFC-DCD3E0296D0B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7">
              <a:extLst>
                <a:ext uri="{FF2B5EF4-FFF2-40B4-BE49-F238E27FC236}">
                  <a16:creationId xmlns:a16="http://schemas.microsoft.com/office/drawing/2014/main" id="{139DEAA4-3EC1-CC4D-AC85-3DA49BD71F9A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8">
              <a:extLst>
                <a:ext uri="{FF2B5EF4-FFF2-40B4-BE49-F238E27FC236}">
                  <a16:creationId xmlns:a16="http://schemas.microsoft.com/office/drawing/2014/main" id="{3E13DB26-B1F0-2244-B88B-6BD7A76CF99F}"/>
                </a:ext>
              </a:extLst>
            </p:cNvPr>
            <p:cNvSpPr/>
            <p:nvPr/>
          </p:nvSpPr>
          <p:spPr>
            <a:xfrm rot="5400000">
              <a:off x="8558244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0FE0816C-8CBC-F840-8D1D-5CBC5558D190}"/>
                </a:ext>
              </a:extLst>
            </p:cNvPr>
            <p:cNvSpPr/>
            <p:nvPr/>
          </p:nvSpPr>
          <p:spPr>
            <a:xfrm rot="5400000">
              <a:off x="8940800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0">
              <a:extLst>
                <a:ext uri="{FF2B5EF4-FFF2-40B4-BE49-F238E27FC236}">
                  <a16:creationId xmlns:a16="http://schemas.microsoft.com/office/drawing/2014/main" id="{D8BC1F4C-B8F2-9A49-83BE-58387F6D34A8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1">
              <a:extLst>
                <a:ext uri="{FF2B5EF4-FFF2-40B4-BE49-F238E27FC236}">
                  <a16:creationId xmlns:a16="http://schemas.microsoft.com/office/drawing/2014/main" id="{6EAC7A25-68DD-3A4B-871D-82B08F9E91C8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B25B7B31-867B-384D-8829-43DA1FD41DFA}"/>
                </a:ext>
              </a:extLst>
            </p:cNvPr>
            <p:cNvSpPr/>
            <p:nvPr/>
          </p:nvSpPr>
          <p:spPr>
            <a:xfrm rot="5400000">
              <a:off x="8558244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8">
              <a:extLst>
                <a:ext uri="{FF2B5EF4-FFF2-40B4-BE49-F238E27FC236}">
                  <a16:creationId xmlns:a16="http://schemas.microsoft.com/office/drawing/2014/main" id="{BC55F1F1-0A5B-DF4C-9BF6-F961D1E1C277}"/>
                </a:ext>
              </a:extLst>
            </p:cNvPr>
            <p:cNvSpPr/>
            <p:nvPr/>
          </p:nvSpPr>
          <p:spPr>
            <a:xfrm rot="5400000">
              <a:off x="8940800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9">
              <a:extLst>
                <a:ext uri="{FF2B5EF4-FFF2-40B4-BE49-F238E27FC236}">
                  <a16:creationId xmlns:a16="http://schemas.microsoft.com/office/drawing/2014/main" id="{C6D7D198-CD56-1446-BD00-950F0225D860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20">
              <a:extLst>
                <a:ext uri="{FF2B5EF4-FFF2-40B4-BE49-F238E27FC236}">
                  <a16:creationId xmlns:a16="http://schemas.microsoft.com/office/drawing/2014/main" id="{8B15156B-5855-2A44-9613-70DD6799CE75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1">
              <a:extLst>
                <a:ext uri="{FF2B5EF4-FFF2-40B4-BE49-F238E27FC236}">
                  <a16:creationId xmlns:a16="http://schemas.microsoft.com/office/drawing/2014/main" id="{A953095B-1BE6-A64F-8305-E078839C50B8}"/>
                </a:ext>
              </a:extLst>
            </p:cNvPr>
            <p:cNvSpPr/>
            <p:nvPr/>
          </p:nvSpPr>
          <p:spPr>
            <a:xfrm rot="5400000">
              <a:off x="8558244" y="219613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2">
              <a:extLst>
                <a:ext uri="{FF2B5EF4-FFF2-40B4-BE49-F238E27FC236}">
                  <a16:creationId xmlns:a16="http://schemas.microsoft.com/office/drawing/2014/main" id="{1A0EE6F8-9506-5848-862C-207A23F9073A}"/>
                </a:ext>
              </a:extLst>
            </p:cNvPr>
            <p:cNvSpPr/>
            <p:nvPr/>
          </p:nvSpPr>
          <p:spPr>
            <a:xfrm rot="5400000">
              <a:off x="8940800" y="219613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3">
              <a:extLst>
                <a:ext uri="{FF2B5EF4-FFF2-40B4-BE49-F238E27FC236}">
                  <a16:creationId xmlns:a16="http://schemas.microsoft.com/office/drawing/2014/main" id="{6BA1045B-A46D-6C44-9584-1999DF4094AD}"/>
                </a:ext>
              </a:extLst>
            </p:cNvPr>
            <p:cNvSpPr/>
            <p:nvPr/>
          </p:nvSpPr>
          <p:spPr>
            <a:xfrm rot="5400000">
              <a:off x="855824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4">
              <a:extLst>
                <a:ext uri="{FF2B5EF4-FFF2-40B4-BE49-F238E27FC236}">
                  <a16:creationId xmlns:a16="http://schemas.microsoft.com/office/drawing/2014/main" id="{6D738D64-0DA2-CE49-A157-3D59866E21EF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5">
              <a:extLst>
                <a:ext uri="{FF2B5EF4-FFF2-40B4-BE49-F238E27FC236}">
                  <a16:creationId xmlns:a16="http://schemas.microsoft.com/office/drawing/2014/main" id="{98993312-C174-D946-BAE1-A2F4AB2F261F}"/>
                </a:ext>
              </a:extLst>
            </p:cNvPr>
            <p:cNvSpPr/>
            <p:nvPr/>
          </p:nvSpPr>
          <p:spPr>
            <a:xfrm rot="5400000">
              <a:off x="8558244" y="257088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6">
              <a:extLst>
                <a:ext uri="{FF2B5EF4-FFF2-40B4-BE49-F238E27FC236}">
                  <a16:creationId xmlns:a16="http://schemas.microsoft.com/office/drawing/2014/main" id="{568580AA-9B7F-CA48-AE9C-EB7BB4BDDDDE}"/>
                </a:ext>
              </a:extLst>
            </p:cNvPr>
            <p:cNvSpPr/>
            <p:nvPr/>
          </p:nvSpPr>
          <p:spPr>
            <a:xfrm rot="5400000">
              <a:off x="8940801" y="257088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Rectangle">
            <a:extLst>
              <a:ext uri="{FF2B5EF4-FFF2-40B4-BE49-F238E27FC236}">
                <a16:creationId xmlns:a16="http://schemas.microsoft.com/office/drawing/2014/main" id="{CF27A6DD-7AA2-AA4D-9047-9695339D4250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28" name="Image" descr="Image">
            <a:extLst>
              <a:ext uri="{FF2B5EF4-FFF2-40B4-BE49-F238E27FC236}">
                <a16:creationId xmlns:a16="http://schemas.microsoft.com/office/drawing/2014/main" id="{72A72715-B39D-E14B-9822-BD545D2B30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lide Number">
            <a:extLst>
              <a:ext uri="{FF2B5EF4-FFF2-40B4-BE49-F238E27FC236}">
                <a16:creationId xmlns:a16="http://schemas.microsoft.com/office/drawing/2014/main" id="{41CC3115-3808-7049-BAB1-7535771C836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383712" y="6473361"/>
            <a:ext cx="341188" cy="188732"/>
          </a:xfrm>
          <a:prstGeom prst="rect">
            <a:avLst/>
          </a:prstGeom>
        </p:spPr>
        <p:txBody>
          <a:bodyPr wrap="square"/>
          <a:lstStyle/>
          <a:p>
            <a:fld id="{86CB4B4D-7CA3-9044-876B-883B54F8677D}" type="slidenum">
              <a:rPr lang="en-US" smtClean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139527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">
    <p:bg>
      <p:bgPr>
        <a:solidFill>
          <a:srgbClr val="FE07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5920" y="954508"/>
            <a:ext cx="7752160" cy="40424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800" b="1" i="0" cap="none" baseline="0">
                <a:solidFill>
                  <a:schemeClr val="bg1"/>
                </a:solidFill>
                <a:latin typeface="Galano Grotesque SemiBold" pitchFamily="2" charset="77"/>
                <a:ea typeface="Galano Grotesque SemiBold" pitchFamily="2" charset="77"/>
                <a:cs typeface="Galano Grotesque SemiBold" pitchFamily="2" charset="77"/>
                <a:sym typeface="Galano Grotesque"/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2pPr>
            <a:lvl3pPr marL="0" indent="4680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3pPr>
            <a:lvl4pPr algn="ctr">
              <a:lnSpc>
                <a:spcPct val="70000"/>
              </a:lnSpc>
              <a:spcBef>
                <a:spcPts val="0"/>
              </a:spcBef>
              <a:buClrTx/>
              <a:buFont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4pPr>
            <a:lvl5pPr marL="1394089" indent="-482864" algn="ctr">
              <a:lnSpc>
                <a:spcPct val="70000"/>
              </a:lnSpc>
              <a:spcBef>
                <a:spcPts val="0"/>
              </a:spcBef>
              <a:buClrTx/>
              <a:defRPr sz="7000" b="1" cap="all">
                <a:solidFill>
                  <a:srgbClr val="FF0024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lvl5pPr>
          </a:lstStyle>
          <a:p>
            <a:r>
              <a:rPr lang="en-US" dirty="0"/>
              <a:t>“There is no reason any child should sit in a classroom with an empty stomach and suffer in silence."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877417D0-7405-A241-9C4C-0165B3254C77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1E3860AB-7C14-1B4D-A0ED-0400EB29F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380843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7A98AD0C-A6C8-C044-873F-4C5F3AE3AD0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528546" y="6459667"/>
            <a:ext cx="196354" cy="161329"/>
          </a:xfrm>
          <a:prstGeom prst="rect">
            <a:avLst/>
          </a:prstGeom>
        </p:spPr>
        <p:txBody>
          <a:bodyPr wrap="square"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C101C-AFEE-854A-923B-4E5C9E8F75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920" y="5116674"/>
            <a:ext cx="7752160" cy="284813"/>
          </a:xfrm>
        </p:spPr>
        <p:txBody>
          <a:bodyPr/>
          <a:lstStyle>
            <a:lvl1pPr marL="0" indent="0">
              <a:buNone/>
              <a:defRPr sz="1600" b="1" i="0">
                <a:solidFill>
                  <a:schemeClr val="tx1"/>
                </a:solidFill>
                <a:highlight>
                  <a:srgbClr val="FFB52A"/>
                </a:highlight>
                <a:latin typeface="Apercu" panose="02000506040000020004" pitchFamily="2" charset="77"/>
              </a:defRPr>
            </a:lvl1pPr>
            <a:lvl2pPr marL="342899" indent="0">
              <a:buNone/>
              <a:defRPr/>
            </a:lvl2pPr>
            <a:lvl3pPr marL="684212" indent="0">
              <a:buNone/>
              <a:defRPr/>
            </a:lvl3pPr>
            <a:lvl4pPr marL="0" indent="0">
              <a:buNone/>
              <a:defRPr/>
            </a:lvl4pPr>
            <a:lvl5pPr marL="911225" indent="0">
              <a:buNone/>
              <a:defRPr/>
            </a:lvl5pPr>
          </a:lstStyle>
          <a:p>
            <a:pPr lvl="0"/>
            <a:r>
              <a:rPr lang="en-US" dirty="0"/>
              <a:t>SPEAKER NAME, ORG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1058BFA-BE05-BE4D-B87E-1705EAC90A06}"/>
              </a:ext>
            </a:extLst>
          </p:cNvPr>
          <p:cNvGrpSpPr/>
          <p:nvPr userDrawn="1"/>
        </p:nvGrpSpPr>
        <p:grpSpPr>
          <a:xfrm rot="5400000">
            <a:off x="7464080" y="-1094165"/>
            <a:ext cx="585756" cy="2774084"/>
            <a:chOff x="8558244" y="0"/>
            <a:chExt cx="585756" cy="2774084"/>
          </a:xfrm>
        </p:grpSpPr>
        <p:sp>
          <p:nvSpPr>
            <p:cNvPr id="28" name="Graphic 6">
              <a:extLst>
                <a:ext uri="{FF2B5EF4-FFF2-40B4-BE49-F238E27FC236}">
                  <a16:creationId xmlns:a16="http://schemas.microsoft.com/office/drawing/2014/main" id="{2027117D-B009-E140-96FA-166B10B3F1A5}"/>
                </a:ext>
              </a:extLst>
            </p:cNvPr>
            <p:cNvSpPr/>
            <p:nvPr/>
          </p:nvSpPr>
          <p:spPr>
            <a:xfrm rot="5400000">
              <a:off x="8558244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7">
              <a:extLst>
                <a:ext uri="{FF2B5EF4-FFF2-40B4-BE49-F238E27FC236}">
                  <a16:creationId xmlns:a16="http://schemas.microsoft.com/office/drawing/2014/main" id="{40B5423F-CB2F-6E42-B4FB-A4197156140B}"/>
                </a:ext>
              </a:extLst>
            </p:cNvPr>
            <p:cNvSpPr/>
            <p:nvPr/>
          </p:nvSpPr>
          <p:spPr>
            <a:xfrm rot="5400000">
              <a:off x="8940800" y="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8">
              <a:extLst>
                <a:ext uri="{FF2B5EF4-FFF2-40B4-BE49-F238E27FC236}">
                  <a16:creationId xmlns:a16="http://schemas.microsoft.com/office/drawing/2014/main" id="{54991539-F6DC-5A40-B3E4-9E010C8110D4}"/>
                </a:ext>
              </a:extLst>
            </p:cNvPr>
            <p:cNvSpPr/>
            <p:nvPr/>
          </p:nvSpPr>
          <p:spPr>
            <a:xfrm rot="5400000">
              <a:off x="8558244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9">
              <a:extLst>
                <a:ext uri="{FF2B5EF4-FFF2-40B4-BE49-F238E27FC236}">
                  <a16:creationId xmlns:a16="http://schemas.microsoft.com/office/drawing/2014/main" id="{61971E09-5A2D-3048-BF0C-F6A6B201E810}"/>
                </a:ext>
              </a:extLst>
            </p:cNvPr>
            <p:cNvSpPr/>
            <p:nvPr/>
          </p:nvSpPr>
          <p:spPr>
            <a:xfrm rot="5400000">
              <a:off x="8940800" y="1446137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10">
              <a:extLst>
                <a:ext uri="{FF2B5EF4-FFF2-40B4-BE49-F238E27FC236}">
                  <a16:creationId xmlns:a16="http://schemas.microsoft.com/office/drawing/2014/main" id="{3AC0D310-98BA-F643-BDEC-2697C0FB964A}"/>
                </a:ext>
              </a:extLst>
            </p:cNvPr>
            <p:cNvSpPr/>
            <p:nvPr/>
          </p:nvSpPr>
          <p:spPr>
            <a:xfrm rot="5400000">
              <a:off x="8558244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11">
              <a:extLst>
                <a:ext uri="{FF2B5EF4-FFF2-40B4-BE49-F238E27FC236}">
                  <a16:creationId xmlns:a16="http://schemas.microsoft.com/office/drawing/2014/main" id="{9C24F256-33EF-4847-B99C-F17638E31B01}"/>
                </a:ext>
              </a:extLst>
            </p:cNvPr>
            <p:cNvSpPr/>
            <p:nvPr/>
          </p:nvSpPr>
          <p:spPr>
            <a:xfrm rot="5400000">
              <a:off x="8940800" y="340566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2">
              <a:extLst>
                <a:ext uri="{FF2B5EF4-FFF2-40B4-BE49-F238E27FC236}">
                  <a16:creationId xmlns:a16="http://schemas.microsoft.com/office/drawing/2014/main" id="{EF500ACF-0A6D-3946-BDCF-E94DD5E95B35}"/>
                </a:ext>
              </a:extLst>
            </p:cNvPr>
            <p:cNvSpPr/>
            <p:nvPr/>
          </p:nvSpPr>
          <p:spPr>
            <a:xfrm rot="5400000">
              <a:off x="8558244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18">
              <a:extLst>
                <a:ext uri="{FF2B5EF4-FFF2-40B4-BE49-F238E27FC236}">
                  <a16:creationId xmlns:a16="http://schemas.microsoft.com/office/drawing/2014/main" id="{39302F33-0A24-EC44-BE70-243E5FD2EDEC}"/>
                </a:ext>
              </a:extLst>
            </p:cNvPr>
            <p:cNvSpPr/>
            <p:nvPr/>
          </p:nvSpPr>
          <p:spPr>
            <a:xfrm rot="5400000">
              <a:off x="8940800" y="1823279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19">
              <a:extLst>
                <a:ext uri="{FF2B5EF4-FFF2-40B4-BE49-F238E27FC236}">
                  <a16:creationId xmlns:a16="http://schemas.microsoft.com/office/drawing/2014/main" id="{6AC833E1-CBD7-5C45-8453-0DB1FFD124C1}"/>
                </a:ext>
              </a:extLst>
            </p:cNvPr>
            <p:cNvSpPr/>
            <p:nvPr/>
          </p:nvSpPr>
          <p:spPr>
            <a:xfrm rot="5400000">
              <a:off x="8558244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20">
              <a:extLst>
                <a:ext uri="{FF2B5EF4-FFF2-40B4-BE49-F238E27FC236}">
                  <a16:creationId xmlns:a16="http://schemas.microsoft.com/office/drawing/2014/main" id="{BC0D68A8-6F08-0E4F-9FDC-ACFB219033E0}"/>
                </a:ext>
              </a:extLst>
            </p:cNvPr>
            <p:cNvSpPr/>
            <p:nvPr/>
          </p:nvSpPr>
          <p:spPr>
            <a:xfrm rot="5400000">
              <a:off x="8940800" y="695130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21">
              <a:extLst>
                <a:ext uri="{FF2B5EF4-FFF2-40B4-BE49-F238E27FC236}">
                  <a16:creationId xmlns:a16="http://schemas.microsoft.com/office/drawing/2014/main" id="{57E51B32-0F8B-7341-A365-6F6202C3913C}"/>
                </a:ext>
              </a:extLst>
            </p:cNvPr>
            <p:cNvSpPr/>
            <p:nvPr/>
          </p:nvSpPr>
          <p:spPr>
            <a:xfrm rot="5400000">
              <a:off x="8558244" y="219613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22">
              <a:extLst>
                <a:ext uri="{FF2B5EF4-FFF2-40B4-BE49-F238E27FC236}">
                  <a16:creationId xmlns:a16="http://schemas.microsoft.com/office/drawing/2014/main" id="{07215CCA-6EFE-4942-8FDF-E918ECFCB434}"/>
                </a:ext>
              </a:extLst>
            </p:cNvPr>
            <p:cNvSpPr/>
            <p:nvPr/>
          </p:nvSpPr>
          <p:spPr>
            <a:xfrm rot="5400000">
              <a:off x="8940800" y="2196131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23">
              <a:extLst>
                <a:ext uri="{FF2B5EF4-FFF2-40B4-BE49-F238E27FC236}">
                  <a16:creationId xmlns:a16="http://schemas.microsoft.com/office/drawing/2014/main" id="{AE1FF1D6-026F-3E41-8234-A9F5C46B4012}"/>
                </a:ext>
              </a:extLst>
            </p:cNvPr>
            <p:cNvSpPr/>
            <p:nvPr/>
          </p:nvSpPr>
          <p:spPr>
            <a:xfrm rot="5400000">
              <a:off x="8558244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24">
              <a:extLst>
                <a:ext uri="{FF2B5EF4-FFF2-40B4-BE49-F238E27FC236}">
                  <a16:creationId xmlns:a16="http://schemas.microsoft.com/office/drawing/2014/main" id="{C72680B2-B989-F043-B0B1-8E7F66395F64}"/>
                </a:ext>
              </a:extLst>
            </p:cNvPr>
            <p:cNvSpPr/>
            <p:nvPr/>
          </p:nvSpPr>
          <p:spPr>
            <a:xfrm rot="5400000">
              <a:off x="8940800" y="1069884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25">
              <a:extLst>
                <a:ext uri="{FF2B5EF4-FFF2-40B4-BE49-F238E27FC236}">
                  <a16:creationId xmlns:a16="http://schemas.microsoft.com/office/drawing/2014/main" id="{72E69113-1DB4-2348-B4AA-826E90EF946E}"/>
                </a:ext>
              </a:extLst>
            </p:cNvPr>
            <p:cNvSpPr/>
            <p:nvPr/>
          </p:nvSpPr>
          <p:spPr>
            <a:xfrm rot="5400000">
              <a:off x="8558244" y="257088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26">
              <a:extLst>
                <a:ext uri="{FF2B5EF4-FFF2-40B4-BE49-F238E27FC236}">
                  <a16:creationId xmlns:a16="http://schemas.microsoft.com/office/drawing/2014/main" id="{0F04262B-4472-6746-9161-FA8FCBBB7A76}"/>
                </a:ext>
              </a:extLst>
            </p:cNvPr>
            <p:cNvSpPr/>
            <p:nvPr/>
          </p:nvSpPr>
          <p:spPr>
            <a:xfrm rot="5400000">
              <a:off x="8940801" y="2570885"/>
              <a:ext cx="203199" cy="203199"/>
            </a:xfrm>
            <a:custGeom>
              <a:avLst/>
              <a:gdLst>
                <a:gd name="connsiteX0" fmla="*/ 168910 w 203199"/>
                <a:gd name="connsiteY0" fmla="*/ 1535 h 203199"/>
                <a:gd name="connsiteX1" fmla="*/ 201665 w 203199"/>
                <a:gd name="connsiteY1" fmla="*/ 34290 h 203199"/>
                <a:gd name="connsiteX2" fmla="*/ 165866 w 203199"/>
                <a:gd name="connsiteY2" fmla="*/ 101615 h 203199"/>
                <a:gd name="connsiteX3" fmla="*/ 201665 w 203199"/>
                <a:gd name="connsiteY3" fmla="*/ 168910 h 203199"/>
                <a:gd name="connsiteX4" fmla="*/ 168910 w 203199"/>
                <a:gd name="connsiteY4" fmla="*/ 201665 h 203199"/>
                <a:gd name="connsiteX5" fmla="*/ 101595 w 203199"/>
                <a:gd name="connsiteY5" fmla="*/ 165873 h 203199"/>
                <a:gd name="connsiteX6" fmla="*/ 34290 w 203199"/>
                <a:gd name="connsiteY6" fmla="*/ 201665 h 203199"/>
                <a:gd name="connsiteX7" fmla="*/ 1535 w 203199"/>
                <a:gd name="connsiteY7" fmla="*/ 168910 h 203199"/>
                <a:gd name="connsiteX8" fmla="*/ 37327 w 203199"/>
                <a:gd name="connsiteY8" fmla="*/ 101594 h 203199"/>
                <a:gd name="connsiteX9" fmla="*/ 1535 w 203199"/>
                <a:gd name="connsiteY9" fmla="*/ 34290 h 203199"/>
                <a:gd name="connsiteX10" fmla="*/ 34290 w 203199"/>
                <a:gd name="connsiteY10" fmla="*/ 1535 h 203199"/>
                <a:gd name="connsiteX11" fmla="*/ 101615 w 203199"/>
                <a:gd name="connsiteY11" fmla="*/ 37334 h 203199"/>
                <a:gd name="connsiteX12" fmla="*/ 168910 w 203199"/>
                <a:gd name="connsiteY12" fmla="*/ 1535 h 20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199" h="203199">
                  <a:moveTo>
                    <a:pt x="168910" y="1535"/>
                  </a:moveTo>
                  <a:cubicBezTo>
                    <a:pt x="189116" y="-5734"/>
                    <a:pt x="208933" y="14084"/>
                    <a:pt x="201665" y="34290"/>
                  </a:cubicBezTo>
                  <a:cubicBezTo>
                    <a:pt x="193608" y="56693"/>
                    <a:pt x="180186" y="80919"/>
                    <a:pt x="165866" y="101615"/>
                  </a:cubicBezTo>
                  <a:cubicBezTo>
                    <a:pt x="180190" y="122288"/>
                    <a:pt x="193609" y="146510"/>
                    <a:pt x="201665" y="168910"/>
                  </a:cubicBezTo>
                  <a:cubicBezTo>
                    <a:pt x="208933" y="189116"/>
                    <a:pt x="189116" y="208933"/>
                    <a:pt x="168910" y="201665"/>
                  </a:cubicBezTo>
                  <a:cubicBezTo>
                    <a:pt x="146510" y="193609"/>
                    <a:pt x="122288" y="180190"/>
                    <a:pt x="101595" y="165873"/>
                  </a:cubicBezTo>
                  <a:cubicBezTo>
                    <a:pt x="80919" y="180186"/>
                    <a:pt x="56693" y="193608"/>
                    <a:pt x="34290" y="201665"/>
                  </a:cubicBezTo>
                  <a:cubicBezTo>
                    <a:pt x="14084" y="208933"/>
                    <a:pt x="-5734" y="189116"/>
                    <a:pt x="1535" y="168910"/>
                  </a:cubicBezTo>
                  <a:cubicBezTo>
                    <a:pt x="9591" y="146510"/>
                    <a:pt x="23010" y="122288"/>
                    <a:pt x="37327" y="101594"/>
                  </a:cubicBezTo>
                  <a:cubicBezTo>
                    <a:pt x="23014" y="80919"/>
                    <a:pt x="9593" y="56693"/>
                    <a:pt x="1535" y="34290"/>
                  </a:cubicBezTo>
                  <a:cubicBezTo>
                    <a:pt x="-5733" y="14084"/>
                    <a:pt x="14084" y="-5734"/>
                    <a:pt x="34290" y="1535"/>
                  </a:cubicBezTo>
                  <a:cubicBezTo>
                    <a:pt x="56693" y="9593"/>
                    <a:pt x="80919" y="23014"/>
                    <a:pt x="101615" y="37334"/>
                  </a:cubicBezTo>
                  <a:cubicBezTo>
                    <a:pt x="122288" y="23010"/>
                    <a:pt x="146510" y="9591"/>
                    <a:pt x="168910" y="1535"/>
                  </a:cubicBezTo>
                  <a:close/>
                </a:path>
              </a:pathLst>
            </a:custGeom>
            <a:solidFill>
              <a:schemeClr val="accent2"/>
            </a:solidFill>
            <a:ln w="9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Rectangle">
            <a:extLst>
              <a:ext uri="{FF2B5EF4-FFF2-40B4-BE49-F238E27FC236}">
                <a16:creationId xmlns:a16="http://schemas.microsoft.com/office/drawing/2014/main" id="{FF226076-0F22-3D48-A9C7-CA09F46E6837}"/>
              </a:ext>
            </a:extLst>
          </p:cNvPr>
          <p:cNvSpPr/>
          <p:nvPr userDrawn="1"/>
        </p:nvSpPr>
        <p:spPr>
          <a:xfrm>
            <a:off x="-19547" y="6261100"/>
            <a:ext cx="9163547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pic>
        <p:nvPicPr>
          <p:cNvPr id="25" name="Image" descr="Image">
            <a:extLst>
              <a:ext uri="{FF2B5EF4-FFF2-40B4-BE49-F238E27FC236}">
                <a16:creationId xmlns:a16="http://schemas.microsoft.com/office/drawing/2014/main" id="{6C217F7D-E4DF-6D44-B6E0-65FAF3772A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10" y="6421939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>
            <a:extLst>
              <a:ext uri="{FF2B5EF4-FFF2-40B4-BE49-F238E27FC236}">
                <a16:creationId xmlns:a16="http://schemas.microsoft.com/office/drawing/2014/main" id="{60108DDA-7BC8-B947-8467-3DD3F501DC81}"/>
              </a:ext>
            </a:extLst>
          </p:cNvPr>
          <p:cNvSpPr txBox="1">
            <a:spLocks/>
          </p:cNvSpPr>
          <p:nvPr userDrawn="1"/>
        </p:nvSpPr>
        <p:spPr>
          <a:xfrm>
            <a:off x="8383712" y="6473361"/>
            <a:ext cx="341188" cy="1887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ercu Mono"/>
                <a:ea typeface="Apercu Mono"/>
                <a:cs typeface="Apercu Mono"/>
                <a:sym typeface="Apercu Mono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7215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52.xml"/><Relationship Id="rId34" Type="http://schemas.openxmlformats.org/officeDocument/2006/relationships/slideLayout" Target="../slideLayouts/slideLayout65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slideLayout" Target="../slideLayouts/slideLayout64.xml"/><Relationship Id="rId38" Type="http://schemas.openxmlformats.org/officeDocument/2006/relationships/slideLayout" Target="../slideLayouts/slideLayout69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63.xml"/><Relationship Id="rId37" Type="http://schemas.openxmlformats.org/officeDocument/2006/relationships/slideLayout" Target="../slideLayouts/slideLayout68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36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35" Type="http://schemas.openxmlformats.org/officeDocument/2006/relationships/slideLayout" Target="../slideLayouts/slideLayout66.xml"/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4557" y="6261100"/>
            <a:ext cx="9144001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0871" y="6459666"/>
            <a:ext cx="185929" cy="16133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100">
                <a:latin typeface="Apercu Mono"/>
                <a:ea typeface="Apercu Mono"/>
                <a:cs typeface="Apercu Mono"/>
                <a:sym typeface="Apercu Mo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11810" y="6380843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Line"/>
          <p:cNvSpPr/>
          <p:nvPr/>
        </p:nvSpPr>
        <p:spPr>
          <a:xfrm>
            <a:off x="787400" y="1152069"/>
            <a:ext cx="7586930" cy="1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b="1" i="0" dirty="0">
              <a:latin typeface="Galano Grotesque SemiBold" pitchFamily="2" charset="77"/>
            </a:endParaRPr>
          </a:p>
        </p:txBody>
      </p:sp>
      <p:sp>
        <p:nvSpPr>
          <p:cNvPr id="6" name="Master title slide headline"/>
          <p:cNvSpPr txBox="1">
            <a:spLocks noGrp="1"/>
          </p:cNvSpPr>
          <p:nvPr>
            <p:ph type="title" hasCustomPrompt="1"/>
          </p:nvPr>
        </p:nvSpPr>
        <p:spPr>
          <a:xfrm>
            <a:off x="778534" y="170122"/>
            <a:ext cx="8205263" cy="785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dirty="0"/>
              <a:t>Master title slide headline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778534" y="1600200"/>
            <a:ext cx="7595796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0" r:id="rId2"/>
    <p:sldLayoutId id="2147483673" r:id="rId3"/>
    <p:sldLayoutId id="2147483674" r:id="rId4"/>
    <p:sldLayoutId id="2147483669" r:id="rId5"/>
    <p:sldLayoutId id="2147483668" r:id="rId6"/>
    <p:sldLayoutId id="2147483697" r:id="rId7"/>
    <p:sldLayoutId id="2147483696" r:id="rId8"/>
    <p:sldLayoutId id="2147483685" r:id="rId9"/>
    <p:sldLayoutId id="2147483683" r:id="rId10"/>
    <p:sldLayoutId id="2147483684" r:id="rId11"/>
    <p:sldLayoutId id="2147483692" r:id="rId12"/>
    <p:sldLayoutId id="2147483695" r:id="rId13"/>
    <p:sldLayoutId id="2147483693" r:id="rId14"/>
    <p:sldLayoutId id="2147483694" r:id="rId15"/>
    <p:sldLayoutId id="2147483679" r:id="rId16"/>
    <p:sldLayoutId id="2147483680" r:id="rId17"/>
    <p:sldLayoutId id="2147483681" r:id="rId18"/>
    <p:sldLayoutId id="2147483682" r:id="rId19"/>
    <p:sldLayoutId id="2147483699" r:id="rId20"/>
    <p:sldLayoutId id="2147483698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75" r:id="rId28"/>
    <p:sldLayoutId id="2147483700" r:id="rId29"/>
    <p:sldLayoutId id="2147483671" r:id="rId30"/>
    <p:sldLayoutId id="2147483672" r:id="rId31"/>
  </p:sldLayoutIdLst>
  <p:transition spd="med"/>
  <p:txStyles>
    <p:titleStyle>
      <a:lvl1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chemeClr val="tx1"/>
          </a:solidFill>
          <a:uFillTx/>
          <a:latin typeface="Galano Grotesque SemiBold" pitchFamily="2" charset="77"/>
          <a:ea typeface="Galano Grotesque SemiBold" pitchFamily="2" charset="77"/>
          <a:cs typeface="Arial"/>
          <a:sym typeface="Arial"/>
        </a:defRPr>
      </a:lvl1pPr>
      <a:lvl2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8BE2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8BE2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8BE2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8BE2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8BE2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8BE2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8BE2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8BE2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Apercu Light"/>
          <a:ea typeface="Apercu Light"/>
          <a:cs typeface="Apercu Light"/>
          <a:sym typeface="Apercu Light"/>
        </a:defRPr>
      </a:lvl1pPr>
      <a:lvl2pPr marL="685799" marR="0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tx1"/>
        </a:buClr>
        <a:buSzPct val="80000"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Apercu Light"/>
          <a:ea typeface="Apercu Light"/>
          <a:cs typeface="Apercu Light"/>
          <a:sym typeface="Apercu Light"/>
        </a:defRPr>
      </a:lvl2pPr>
      <a:lvl3pPr marL="1027112" marR="0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tx1"/>
        </a:buClr>
        <a:buSzPct val="80000"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Apercu Light"/>
          <a:ea typeface="Apercu Light"/>
          <a:cs typeface="Apercu Light"/>
          <a:sym typeface="Apercu Light"/>
        </a:defRPr>
      </a:lvl3pPr>
      <a:lvl4pPr marL="342900" marR="0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tx1"/>
        </a:buClr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Apercu Light"/>
          <a:ea typeface="Apercu Light"/>
          <a:cs typeface="Apercu Light"/>
          <a:sym typeface="Apercu Light"/>
        </a:defRPr>
      </a:lvl4pPr>
      <a:lvl5pPr marL="1254125" marR="0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tx1"/>
        </a:buClr>
        <a:buSzPct val="80000"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Apercu Light"/>
          <a:ea typeface="Apercu Light"/>
          <a:cs typeface="Apercu Light"/>
          <a:sym typeface="Apercu Light"/>
        </a:defRPr>
      </a:lvl5pPr>
      <a:lvl6pPr marL="2560320" marR="0" indent="-27432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rgbClr val="78BE20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percu Light"/>
          <a:ea typeface="Apercu Light"/>
          <a:cs typeface="Apercu Light"/>
          <a:sym typeface="Apercu Light"/>
        </a:defRPr>
      </a:lvl6pPr>
      <a:lvl7pPr marL="3017520" marR="0" indent="-27432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rgbClr val="78BE20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percu Light"/>
          <a:ea typeface="Apercu Light"/>
          <a:cs typeface="Apercu Light"/>
          <a:sym typeface="Apercu Light"/>
        </a:defRPr>
      </a:lvl7pPr>
      <a:lvl8pPr marL="3474720" marR="0" indent="-27432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rgbClr val="78BE20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percu Light"/>
          <a:ea typeface="Apercu Light"/>
          <a:cs typeface="Apercu Light"/>
          <a:sym typeface="Apercu Light"/>
        </a:defRPr>
      </a:lvl8pPr>
      <a:lvl9pPr marL="3931920" marR="0" indent="-27432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rgbClr val="78BE20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percu Light"/>
          <a:ea typeface="Apercu Light"/>
          <a:cs typeface="Apercu Light"/>
          <a:sym typeface="Apercu Light"/>
        </a:defRPr>
      </a:lvl9pPr>
    </p:bodyStyle>
    <p:otherStyle>
      <a:lvl1pPr marL="0" marR="0" indent="0" algn="r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ercu Mono"/>
        </a:defRPr>
      </a:lvl1pPr>
      <a:lvl2pPr marL="0" marR="0" indent="457200" algn="r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ercu Mono"/>
        </a:defRPr>
      </a:lvl2pPr>
      <a:lvl3pPr marL="0" marR="0" indent="914400" algn="r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ercu Mono"/>
        </a:defRPr>
      </a:lvl3pPr>
      <a:lvl4pPr marL="0" marR="0" indent="1371600" algn="r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ercu Mono"/>
        </a:defRPr>
      </a:lvl4pPr>
      <a:lvl5pPr marL="0" marR="0" indent="1828800" algn="r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ercu Mono"/>
        </a:defRPr>
      </a:lvl5pPr>
      <a:lvl6pPr marL="0" marR="0" indent="2286000" algn="r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ercu Mono"/>
        </a:defRPr>
      </a:lvl6pPr>
      <a:lvl7pPr marL="0" marR="0" indent="2743200" algn="r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ercu Mono"/>
        </a:defRPr>
      </a:lvl7pPr>
      <a:lvl8pPr marL="0" marR="0" indent="3200400" algn="r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ercu Mono"/>
        </a:defRPr>
      </a:lvl8pPr>
      <a:lvl9pPr marL="0" marR="0" indent="3657600" algn="r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ercu Mono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4557" y="6261100"/>
            <a:ext cx="9144001" cy="650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b="1" i="0" dirty="0">
              <a:latin typeface="Galano Grotesque SemiBold" pitchFamily="2" charset="77"/>
            </a:endParaRP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0871" y="6459666"/>
            <a:ext cx="185929" cy="16133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100">
                <a:latin typeface="Apercu Mono"/>
                <a:ea typeface="Apercu Mono"/>
                <a:cs typeface="Apercu Mono"/>
                <a:sym typeface="Apercu Mo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11810" y="6380843"/>
            <a:ext cx="1455980" cy="31897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Line"/>
          <p:cNvSpPr/>
          <p:nvPr/>
        </p:nvSpPr>
        <p:spPr>
          <a:xfrm>
            <a:off x="787400" y="1152069"/>
            <a:ext cx="7586930" cy="1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b="1" i="0" dirty="0">
              <a:latin typeface="Galano Grotesque SemiBold" pitchFamily="2" charset="77"/>
            </a:endParaRPr>
          </a:p>
        </p:txBody>
      </p:sp>
      <p:sp>
        <p:nvSpPr>
          <p:cNvPr id="6" name="Master title slide headline"/>
          <p:cNvSpPr txBox="1">
            <a:spLocks noGrp="1"/>
          </p:cNvSpPr>
          <p:nvPr>
            <p:ph type="title" hasCustomPrompt="1"/>
          </p:nvPr>
        </p:nvSpPr>
        <p:spPr>
          <a:xfrm>
            <a:off x="778534" y="170122"/>
            <a:ext cx="8205263" cy="785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dirty="0"/>
              <a:t>Master title slide headline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778534" y="1600200"/>
            <a:ext cx="7595796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24000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9" r:id="rId25"/>
    <p:sldLayoutId id="2147483750" r:id="rId26"/>
    <p:sldLayoutId id="2147483751" r:id="rId27"/>
    <p:sldLayoutId id="2147483752" r:id="rId28"/>
    <p:sldLayoutId id="2147483753" r:id="rId29"/>
    <p:sldLayoutId id="2147483754" r:id="rId30"/>
    <p:sldLayoutId id="2147483755" r:id="rId31"/>
    <p:sldLayoutId id="2147483756" r:id="rId32"/>
    <p:sldLayoutId id="2147483757" r:id="rId33"/>
    <p:sldLayoutId id="2147483758" r:id="rId34"/>
    <p:sldLayoutId id="2147483759" r:id="rId35"/>
    <p:sldLayoutId id="2147483760" r:id="rId36"/>
    <p:sldLayoutId id="2147483761" r:id="rId37"/>
    <p:sldLayoutId id="2147483762" r:id="rId38"/>
  </p:sldLayoutIdLst>
  <p:transition spd="med"/>
  <p:txStyles>
    <p:titleStyle>
      <a:lvl1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chemeClr val="tx1"/>
          </a:solidFill>
          <a:uFillTx/>
          <a:latin typeface="Galano Grotesque SemiBold" pitchFamily="2" charset="77"/>
          <a:ea typeface="Galano Grotesque SemiBold" pitchFamily="2" charset="77"/>
          <a:cs typeface="Arial"/>
          <a:sym typeface="Arial"/>
        </a:defRPr>
      </a:lvl1pPr>
      <a:lvl2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8BE2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8BE2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8BE2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8BE2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8BE2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8BE2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8BE2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8BE2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Apercu Light"/>
          <a:ea typeface="Apercu Light"/>
          <a:cs typeface="Apercu Light"/>
          <a:sym typeface="Apercu Light"/>
        </a:defRPr>
      </a:lvl1pPr>
      <a:lvl2pPr marL="685799" marR="0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tx1"/>
        </a:buClr>
        <a:buSzPct val="80000"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Apercu Light"/>
          <a:ea typeface="Apercu Light"/>
          <a:cs typeface="Apercu Light"/>
          <a:sym typeface="Apercu Light"/>
        </a:defRPr>
      </a:lvl2pPr>
      <a:lvl3pPr marL="1027112" marR="0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tx1"/>
        </a:buClr>
        <a:buSzPct val="80000"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Apercu Light"/>
          <a:ea typeface="Apercu Light"/>
          <a:cs typeface="Apercu Light"/>
          <a:sym typeface="Apercu Light"/>
        </a:defRPr>
      </a:lvl3pPr>
      <a:lvl4pPr marL="342900" marR="0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tx1"/>
        </a:buClr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Apercu Light"/>
          <a:ea typeface="Apercu Light"/>
          <a:cs typeface="Apercu Light"/>
          <a:sym typeface="Apercu Light"/>
        </a:defRPr>
      </a:lvl4pPr>
      <a:lvl5pPr marL="1254125" marR="0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tx1"/>
        </a:buClr>
        <a:buSzPct val="80000"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Apercu Light"/>
          <a:ea typeface="Apercu Light"/>
          <a:cs typeface="Apercu Light"/>
          <a:sym typeface="Apercu Light"/>
        </a:defRPr>
      </a:lvl5pPr>
      <a:lvl6pPr marL="2560320" marR="0" indent="-27432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rgbClr val="78BE20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percu Light"/>
          <a:ea typeface="Apercu Light"/>
          <a:cs typeface="Apercu Light"/>
          <a:sym typeface="Apercu Light"/>
        </a:defRPr>
      </a:lvl6pPr>
      <a:lvl7pPr marL="3017520" marR="0" indent="-27432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rgbClr val="78BE20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percu Light"/>
          <a:ea typeface="Apercu Light"/>
          <a:cs typeface="Apercu Light"/>
          <a:sym typeface="Apercu Light"/>
        </a:defRPr>
      </a:lvl7pPr>
      <a:lvl8pPr marL="3474720" marR="0" indent="-27432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rgbClr val="78BE20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percu Light"/>
          <a:ea typeface="Apercu Light"/>
          <a:cs typeface="Apercu Light"/>
          <a:sym typeface="Apercu Light"/>
        </a:defRPr>
      </a:lvl8pPr>
      <a:lvl9pPr marL="3931920" marR="0" indent="-27432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rgbClr val="78BE20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percu Light"/>
          <a:ea typeface="Apercu Light"/>
          <a:cs typeface="Apercu Light"/>
          <a:sym typeface="Apercu Light"/>
        </a:defRPr>
      </a:lvl9pPr>
    </p:bodyStyle>
    <p:otherStyle>
      <a:lvl1pPr marL="0" marR="0" indent="0" algn="r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ercu Mono"/>
        </a:defRPr>
      </a:lvl1pPr>
      <a:lvl2pPr marL="0" marR="0" indent="457200" algn="r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ercu Mono"/>
        </a:defRPr>
      </a:lvl2pPr>
      <a:lvl3pPr marL="0" marR="0" indent="914400" algn="r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ercu Mono"/>
        </a:defRPr>
      </a:lvl3pPr>
      <a:lvl4pPr marL="0" marR="0" indent="1371600" algn="r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ercu Mono"/>
        </a:defRPr>
      </a:lvl4pPr>
      <a:lvl5pPr marL="0" marR="0" indent="1828800" algn="r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ercu Mono"/>
        </a:defRPr>
      </a:lvl5pPr>
      <a:lvl6pPr marL="0" marR="0" indent="2286000" algn="r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ercu Mono"/>
        </a:defRPr>
      </a:lvl6pPr>
      <a:lvl7pPr marL="0" marR="0" indent="2743200" algn="r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ercu Mono"/>
        </a:defRPr>
      </a:lvl7pPr>
      <a:lvl8pPr marL="0" marR="0" indent="3200400" algn="r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ercu Mono"/>
        </a:defRPr>
      </a:lvl8pPr>
      <a:lvl9pPr marL="0" marR="0" indent="3657600" algn="r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ercu Mo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E9E6E7-F968-406D-A6C9-A87FCC620F90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219076" y="1674075"/>
            <a:ext cx="7787482" cy="2594968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Project Bread’s </a:t>
            </a:r>
            <a:r>
              <a:rPr lang="en-US" dirty="0" err="1"/>
              <a:t>FoodSource</a:t>
            </a:r>
            <a:r>
              <a:rPr lang="en-US" dirty="0"/>
              <a:t> Hotline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0B78524-EDA0-4F88-A6A7-F6212E214552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104776" y="4524902"/>
            <a:ext cx="7901782" cy="1856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2A2A2A"/>
                </a:solidFill>
              </a:rPr>
              <a:t>Khara Burns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2A2A2A"/>
                </a:solidFill>
              </a:rPr>
              <a:t>Senior Director of SNAP Outreach Programs</a:t>
            </a:r>
          </a:p>
        </p:txBody>
      </p:sp>
    </p:spTree>
    <p:extLst>
      <p:ext uri="{BB962C8B-B14F-4D97-AF65-F5344CB8AC3E}">
        <p14:creationId xmlns:p14="http://schemas.microsoft.com/office/powerpoint/2010/main" val="224046509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47708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CA9969-07ED-49BD-BCA6-79F9AEA74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 Bread’s Hotline connects people and communities in Massachusetts to reliable sources of food while advocating for policies that make food more accessible- so that no one goes hungry. 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029848-A2A4-4496-A35B-5F739E877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534" y="562899"/>
            <a:ext cx="7586931" cy="785554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Our Purpose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3884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F8B3E5-5B2E-9025-3644-71506CFC4D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6169" y="1266825"/>
            <a:ext cx="3536004" cy="87244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Food insecurity doubled during the pandemic.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8BA2C-DCC9-2CE5-5FCE-FEA2C95AFA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6169" y="2647950"/>
            <a:ext cx="3307556" cy="341947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Prior to the pandemic, household food insecurity in Massachusetts was at 8.2%.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coronavirus pandemic fueled a hunger crisis unlike any other in our lifetime, at its peak rendering 19.6% of households' food insecure. Food insecurity declined from that peak, but it is climbing again as government benefits sunset and inflation stretches budges.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AB190-A5E2-B110-608B-146A251218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11309" y="1924050"/>
            <a:ext cx="1618216" cy="351545"/>
          </a:xfrm>
        </p:spPr>
        <p:txBody>
          <a:bodyPr>
            <a:noAutofit/>
          </a:bodyPr>
          <a:lstStyle/>
          <a:p>
            <a:pPr algn="l"/>
            <a:r>
              <a:rPr lang="en-US" sz="2000" u="sng" dirty="0"/>
              <a:t>The Facts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B3D992-F2CC-2003-0E01-11B8BAE9B0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9016" y="2486026"/>
            <a:ext cx="2075300" cy="221932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16.6% of all households &amp; 21.5% of households with children in Massachusetts are food insecure</a:t>
            </a:r>
          </a:p>
        </p:txBody>
      </p:sp>
    </p:spTree>
    <p:extLst>
      <p:ext uri="{BB962C8B-B14F-4D97-AF65-F5344CB8AC3E}">
        <p14:creationId xmlns:p14="http://schemas.microsoft.com/office/powerpoint/2010/main" val="37584102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20DA6A-21A1-4703-10A6-F760774AC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 600,000 households impacted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loss of $151 Emergency Allotment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Last Emergency Allotment on March 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2023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Pending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$282 million-dollar supplemental budget filed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should participants know?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not a DTA decision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are still enrolled and have done nothing wrong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important to report changes to DTA via: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DTA Connect Online Portal or Mobile App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DTA Assistance Line 877-382-2363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Visit a local office 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7AECB5-81E0-F902-5FB2-98F5AE274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PHE Impact on SNAP Households</a:t>
            </a:r>
          </a:p>
        </p:txBody>
      </p:sp>
    </p:spTree>
    <p:extLst>
      <p:ext uri="{BB962C8B-B14F-4D97-AF65-F5344CB8AC3E}">
        <p14:creationId xmlns:p14="http://schemas.microsoft.com/office/powerpoint/2010/main" val="284844745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77C76F-3826-6C48-174F-13116826CC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8F26E9-49E8-AAE4-9E2E-D6D10BCA8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Specialty Verifications to Increase Your SNAP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349188-D033-D5DA-D9EB-AFFCC58CD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740323"/>
              </p:ext>
            </p:extLst>
          </p:nvPr>
        </p:nvGraphicFramePr>
        <p:xfrm>
          <a:off x="778534" y="1493520"/>
          <a:ext cx="7586931" cy="46877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8977">
                  <a:extLst>
                    <a:ext uri="{9D8B030D-6E8A-4147-A177-3AD203B41FA5}">
                      <a16:colId xmlns:a16="http://schemas.microsoft.com/office/drawing/2014/main" val="3238673515"/>
                    </a:ext>
                  </a:extLst>
                </a:gridCol>
                <a:gridCol w="2528977">
                  <a:extLst>
                    <a:ext uri="{9D8B030D-6E8A-4147-A177-3AD203B41FA5}">
                      <a16:colId xmlns:a16="http://schemas.microsoft.com/office/drawing/2014/main" val="2905188124"/>
                    </a:ext>
                  </a:extLst>
                </a:gridCol>
                <a:gridCol w="2528977">
                  <a:extLst>
                    <a:ext uri="{9D8B030D-6E8A-4147-A177-3AD203B41FA5}">
                      <a16:colId xmlns:a16="http://schemas.microsoft.com/office/drawing/2014/main" val="165349281"/>
                    </a:ext>
                  </a:extLst>
                </a:gridCol>
              </a:tblGrid>
              <a:tr h="64190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343544"/>
                  </a:ext>
                </a:extLst>
              </a:tr>
              <a:tr h="1280793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Dependent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Families with children who use childcare services while at work or school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Send a receipt or bill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177440"/>
                  </a:ext>
                </a:extLst>
              </a:tr>
              <a:tr h="985226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Support Payment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 that has court ordered child support payments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Send court order or legal agreement, receipt or proof of payment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777512"/>
                  </a:ext>
                </a:extLst>
              </a:tr>
              <a:tr h="157636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Expenses including Adult Day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Older adults 60+ or persons with disabilities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Send bill for out-of-pocket medical expenses. Some expenses can be self declared if under $190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698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15847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ACFC2D-9561-DD4A-9625-5A9FB35CC9F4}"/>
              </a:ext>
            </a:extLst>
          </p:cNvPr>
          <p:cNvSpPr/>
          <p:nvPr/>
        </p:nvSpPr>
        <p:spPr>
          <a:xfrm>
            <a:off x="-53164" y="-90377"/>
            <a:ext cx="9250327" cy="7038753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D1DF51C-68EA-BF46-9654-194F490497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r="2062" b="4167"/>
          <a:stretch/>
        </p:blipFill>
        <p:spPr>
          <a:xfrm>
            <a:off x="0" y="927836"/>
            <a:ext cx="9144000" cy="5368069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0542483E-D301-B742-B4C6-571463655C97}"/>
              </a:ext>
            </a:extLst>
          </p:cNvPr>
          <p:cNvSpPr txBox="1">
            <a:spLocks/>
          </p:cNvSpPr>
          <p:nvPr/>
        </p:nvSpPr>
        <p:spPr>
          <a:xfrm>
            <a:off x="1810973" y="6019992"/>
            <a:ext cx="6883203" cy="185676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Apercu Light"/>
                <a:ea typeface="Apercu Light"/>
                <a:cs typeface="Apercu Light"/>
                <a:sym typeface="Apercu Light"/>
              </a:defRPr>
            </a:lvl1pPr>
            <a:lvl2pPr marL="685799" marR="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Apercu Light"/>
                <a:ea typeface="Apercu Light"/>
                <a:cs typeface="Apercu Light"/>
                <a:sym typeface="Apercu Light"/>
              </a:defRPr>
            </a:lvl2pPr>
            <a:lvl3pPr marL="1027112" marR="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Apercu Light"/>
                <a:ea typeface="Apercu Light"/>
                <a:cs typeface="Apercu Light"/>
                <a:sym typeface="Apercu Light"/>
              </a:defRPr>
            </a:lvl3pPr>
            <a:lvl4pPr marL="342900" marR="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Apercu Light"/>
                <a:ea typeface="Apercu Light"/>
                <a:cs typeface="Apercu Light"/>
                <a:sym typeface="Apercu Light"/>
              </a:defRPr>
            </a:lvl4pPr>
            <a:lvl5pPr marL="1254125" marR="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Apercu Light"/>
                <a:ea typeface="Apercu Light"/>
                <a:cs typeface="Apercu Light"/>
                <a:sym typeface="Apercu Light"/>
              </a:defRPr>
            </a:lvl5pPr>
            <a:lvl6pPr marL="2560320" marR="0" indent="-27432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8BE20"/>
              </a:buClr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percu Light"/>
                <a:ea typeface="Apercu Light"/>
                <a:cs typeface="Apercu Light"/>
                <a:sym typeface="Apercu Light"/>
              </a:defRPr>
            </a:lvl6pPr>
            <a:lvl7pPr marL="3017520" marR="0" indent="-27432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8BE20"/>
              </a:buClr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percu Light"/>
                <a:ea typeface="Apercu Light"/>
                <a:cs typeface="Apercu Light"/>
                <a:sym typeface="Apercu Light"/>
              </a:defRPr>
            </a:lvl7pPr>
            <a:lvl8pPr marL="3474720" marR="0" indent="-27432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8BE20"/>
              </a:buClr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percu Light"/>
                <a:ea typeface="Apercu Light"/>
                <a:cs typeface="Apercu Light"/>
                <a:sym typeface="Apercu Light"/>
              </a:defRPr>
            </a:lvl8pPr>
            <a:lvl9pPr marL="3931920" marR="0" indent="-27432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8BE20"/>
              </a:buClr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percu Light"/>
                <a:ea typeface="Apercu Light"/>
                <a:cs typeface="Apercu Light"/>
                <a:sym typeface="Apercu Light"/>
              </a:defRPr>
            </a:lvl9pPr>
          </a:lstStyle>
          <a:p>
            <a:pPr marL="0" indent="0"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defRPr sz="5000" b="1">
                <a:solidFill>
                  <a:srgbClr val="2A2A2A"/>
                </a:solidFill>
                <a:latin typeface="Galano Grotesque"/>
                <a:ea typeface="Galano Grotesque"/>
                <a:cs typeface="Galano Grotesque"/>
                <a:sym typeface="Galano Grotesque"/>
              </a:defRPr>
            </a:pP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5411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6687" y="795154"/>
            <a:ext cx="3793465" cy="54854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percu Light" panose="02000506030000020004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7B6EC1-4162-9D48-B8E8-80688A253822}"/>
              </a:ext>
            </a:extLst>
          </p:cNvPr>
          <p:cNvSpPr/>
          <p:nvPr/>
        </p:nvSpPr>
        <p:spPr>
          <a:xfrm>
            <a:off x="4510994" y="0"/>
            <a:ext cx="4633007" cy="68580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341FE888-FD5D-0843-B7FE-A11048C84F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9425" y="2330475"/>
            <a:ext cx="1723476" cy="290398"/>
          </a:xfrm>
        </p:spPr>
        <p:txBody>
          <a:bodyPr>
            <a:normAutofit/>
          </a:bodyPr>
          <a:lstStyle>
            <a:lvl1pPr algn="ctr">
              <a:defRPr sz="750" b="0" i="0" spc="38" baseline="0">
                <a:solidFill>
                  <a:schemeClr val="bg1"/>
                </a:solidFill>
                <a:latin typeface="Apercu Pro Medium" panose="020B0503050601040103" pitchFamily="34" charset="0"/>
              </a:defRPr>
            </a:lvl1pPr>
          </a:lstStyle>
          <a:p>
            <a:pPr lvl="0"/>
            <a:r>
              <a:rPr lang="en-US" sz="1050" dirty="0"/>
              <a:t>THE FACTS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9DF35975-BDF9-DA44-B358-58CEE6635A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03886" y="2845828"/>
            <a:ext cx="2609384" cy="613697"/>
          </a:xfrm>
        </p:spPr>
        <p:txBody>
          <a:bodyPr>
            <a:noAutofit/>
          </a:bodyPr>
          <a:lstStyle>
            <a:lvl1pPr algn="ctr">
              <a:defRPr sz="3000" b="1" i="0">
                <a:solidFill>
                  <a:schemeClr val="bg1"/>
                </a:solidFill>
                <a:latin typeface="Galano Grotesque SemiBold" pitchFamily="2" charset="77"/>
              </a:defRPr>
            </a:lvl1pPr>
          </a:lstStyle>
          <a:p>
            <a:pPr lvl="0"/>
            <a:r>
              <a:rPr lang="en-US" dirty="0"/>
              <a:t>16.6% of households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796F6BEC-253D-2149-BBB0-82B36A1ADB45}"/>
              </a:ext>
            </a:extLst>
          </p:cNvPr>
          <p:cNvSpPr txBox="1">
            <a:spLocks/>
          </p:cNvSpPr>
          <p:nvPr/>
        </p:nvSpPr>
        <p:spPr>
          <a:xfrm>
            <a:off x="651534" y="386022"/>
            <a:ext cx="7586931" cy="4091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tx1"/>
                </a:solidFill>
                <a:uFillTx/>
                <a:latin typeface="Galano Grotesque SemiBold" pitchFamily="2" charset="77"/>
                <a:ea typeface="Galano Grotesque SemiBold" pitchFamily="2" charset="77"/>
                <a:cs typeface="Arial"/>
                <a:sym typeface="Arial"/>
              </a:defRPr>
            </a:lvl1pPr>
            <a:lvl2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78BE2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78BE2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78BE2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78BE2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78BE2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78BE2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78BE2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78BE2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00" spc="100" dirty="0">
                <a:solidFill>
                  <a:schemeClr val="bg1">
                    <a:lumMod val="75000"/>
                  </a:schemeClr>
                </a:solidFill>
              </a:rPr>
              <a:t>ABOUT / </a:t>
            </a:r>
            <a:r>
              <a:rPr lang="en-US" sz="1000" spc="100" dirty="0"/>
              <a:t>FOODSOURCE HOTLINE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86D2F3-F77D-E346-9BE6-988BCE881F23}"/>
              </a:ext>
            </a:extLst>
          </p:cNvPr>
          <p:cNvSpPr txBox="1"/>
          <p:nvPr/>
        </p:nvSpPr>
        <p:spPr>
          <a:xfrm>
            <a:off x="5151863" y="2085278"/>
            <a:ext cx="438580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percu Light" panose="02000506030000020004" pitchFamily="2" charset="77"/>
              <a:ea typeface="Arial"/>
              <a:cs typeface="Arial"/>
              <a:sym typeface="Arial"/>
            </a:endParaRPr>
          </a:p>
        </p:txBody>
      </p:sp>
      <p:pic>
        <p:nvPicPr>
          <p:cNvPr id="13" name="Picture Placeholder 6">
            <a:extLst>
              <a:ext uri="{FF2B5EF4-FFF2-40B4-BE49-F238E27FC236}">
                <a16:creationId xmlns:a16="http://schemas.microsoft.com/office/drawing/2014/main" id="{B58B2740-6192-B74A-9910-82A803641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5" r="4988"/>
          <a:stretch/>
        </p:blipFill>
        <p:spPr>
          <a:xfrm>
            <a:off x="4278909" y="500031"/>
            <a:ext cx="4783953" cy="6073424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652ABAC-5CB4-F441-BF33-AAB153DE0608}"/>
              </a:ext>
            </a:extLst>
          </p:cNvPr>
          <p:cNvSpPr txBox="1">
            <a:spLocks/>
          </p:cNvSpPr>
          <p:nvPr/>
        </p:nvSpPr>
        <p:spPr>
          <a:xfrm>
            <a:off x="397705" y="1285864"/>
            <a:ext cx="3305866" cy="974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342900" marR="0" indent="-342900" algn="l" defTabSz="914400" rtl="0" eaLnBrk="1" latinLnBrk="0" hangingPunct="1">
              <a:lnSpc>
                <a:spcPts val="276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2550" b="1" i="0" u="none" strike="noStrike" cap="none" spc="0" baseline="0">
                <a:solidFill>
                  <a:srgbClr val="000000"/>
                </a:solidFill>
                <a:uFillTx/>
                <a:latin typeface="Galano Grotesque SemiBold" pitchFamily="2" charset="77"/>
                <a:ea typeface="Apercu Light"/>
                <a:cs typeface="Apercu Light"/>
                <a:sym typeface="Apercu Light"/>
              </a:defRPr>
            </a:lvl1pPr>
            <a:lvl2pPr marL="685799" marR="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Apercu Light"/>
                <a:ea typeface="Apercu Light"/>
                <a:cs typeface="Apercu Light"/>
                <a:sym typeface="Apercu Light"/>
              </a:defRPr>
            </a:lvl2pPr>
            <a:lvl3pPr marL="1027112" marR="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Apercu Light"/>
                <a:ea typeface="Apercu Light"/>
                <a:cs typeface="Apercu Light"/>
                <a:sym typeface="Apercu Light"/>
              </a:defRPr>
            </a:lvl3pPr>
            <a:lvl4pPr marL="342900" marR="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Apercu Light"/>
                <a:ea typeface="Apercu Light"/>
                <a:cs typeface="Apercu Light"/>
                <a:sym typeface="Apercu Light"/>
              </a:defRPr>
            </a:lvl4pPr>
            <a:lvl5pPr marL="1254125" marR="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Apercu Light"/>
                <a:ea typeface="Apercu Light"/>
                <a:cs typeface="Apercu Light"/>
                <a:sym typeface="Apercu Light"/>
              </a:defRPr>
            </a:lvl5pPr>
            <a:lvl6pPr marL="2560320" marR="0" indent="-27432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8BE20"/>
              </a:buClr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percu Light"/>
                <a:ea typeface="Apercu Light"/>
                <a:cs typeface="Apercu Light"/>
                <a:sym typeface="Apercu Light"/>
              </a:defRPr>
            </a:lvl6pPr>
            <a:lvl7pPr marL="3017520" marR="0" indent="-27432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8BE20"/>
              </a:buClr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percu Light"/>
                <a:ea typeface="Apercu Light"/>
                <a:cs typeface="Apercu Light"/>
                <a:sym typeface="Apercu Light"/>
              </a:defRPr>
            </a:lvl7pPr>
            <a:lvl8pPr marL="3474720" marR="0" indent="-27432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8BE20"/>
              </a:buClr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percu Light"/>
                <a:ea typeface="Apercu Light"/>
                <a:cs typeface="Apercu Light"/>
                <a:sym typeface="Apercu Light"/>
              </a:defRPr>
            </a:lvl8pPr>
            <a:lvl9pPr marL="3931920" marR="0" indent="-27432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8BE20"/>
              </a:buClr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percu Light"/>
                <a:ea typeface="Apercu Light"/>
                <a:cs typeface="Apercu Light"/>
                <a:sym typeface="Apercu Light"/>
              </a:defRPr>
            </a:lvl9pPr>
          </a:lstStyle>
          <a:p>
            <a:pPr marL="0" indent="0">
              <a:lnSpc>
                <a:spcPts val="2550"/>
              </a:lnSpc>
              <a:buFont typeface="Arial" panose="020B0604020202020204" pitchFamily="34" charset="0"/>
              <a:buNone/>
            </a:pPr>
            <a:r>
              <a:rPr lang="en-US" dirty="0"/>
              <a:t>Project Bread’s </a:t>
            </a:r>
            <a:r>
              <a:rPr lang="en-US" dirty="0" err="1"/>
              <a:t>FoodSource</a:t>
            </a:r>
            <a:r>
              <a:rPr lang="en-US" dirty="0"/>
              <a:t> Hotline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D02B48CF-1E16-634D-8897-7994C9B0B4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5338" y="2252399"/>
            <a:ext cx="3765938" cy="47301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buSzTx/>
              <a:defRPr sz="2400">
                <a:latin typeface="Apercu Light"/>
                <a:ea typeface="Apercu Light"/>
                <a:cs typeface="Apercu Light"/>
                <a:sym typeface="Apercu Light"/>
              </a:defRPr>
            </a:pPr>
            <a:r>
              <a:rPr lang="en-US" sz="1800" dirty="0"/>
              <a:t>One-stop-shop for food assistance in Massachusetts.</a:t>
            </a:r>
          </a:p>
          <a:p>
            <a:pPr>
              <a:lnSpc>
                <a:spcPct val="100000"/>
              </a:lnSpc>
              <a:spcBef>
                <a:spcPts val="900"/>
              </a:spcBef>
              <a:buSzTx/>
              <a:defRPr sz="2400">
                <a:latin typeface="Apercu Light"/>
                <a:ea typeface="Apercu Light"/>
                <a:cs typeface="Apercu Light"/>
                <a:sym typeface="Apercu Light"/>
              </a:defRPr>
            </a:pPr>
            <a:r>
              <a:rPr lang="en-US" sz="1800" dirty="0"/>
              <a:t>Free &amp; confidential </a:t>
            </a:r>
          </a:p>
          <a:p>
            <a:pPr>
              <a:lnSpc>
                <a:spcPct val="100000"/>
              </a:lnSpc>
              <a:spcBef>
                <a:spcPts val="900"/>
              </a:spcBef>
              <a:buSzTx/>
              <a:defRPr sz="2400">
                <a:latin typeface="Apercu Light"/>
                <a:ea typeface="Apercu Light"/>
                <a:cs typeface="Apercu Light"/>
                <a:sym typeface="Apercu Light"/>
              </a:defRPr>
            </a:pPr>
            <a:r>
              <a:rPr lang="en-US" sz="1800" dirty="0"/>
              <a:t>Bilingual Hotline Counselors </a:t>
            </a:r>
          </a:p>
          <a:p>
            <a:pPr>
              <a:lnSpc>
                <a:spcPct val="100000"/>
              </a:lnSpc>
              <a:spcBef>
                <a:spcPts val="900"/>
              </a:spcBef>
              <a:buSzTx/>
              <a:defRPr sz="2400">
                <a:latin typeface="Apercu Light"/>
                <a:ea typeface="Apercu Light"/>
                <a:cs typeface="Apercu Light"/>
                <a:sym typeface="Apercu Light"/>
              </a:defRPr>
            </a:pPr>
            <a:r>
              <a:rPr lang="en-US" sz="1800" dirty="0"/>
              <a:t>Extended Hours for working families </a:t>
            </a:r>
          </a:p>
          <a:p>
            <a:pPr>
              <a:lnSpc>
                <a:spcPct val="100000"/>
              </a:lnSpc>
              <a:spcBef>
                <a:spcPts val="900"/>
              </a:spcBef>
              <a:buSzTx/>
              <a:defRPr sz="2400">
                <a:latin typeface="Apercu Light"/>
                <a:ea typeface="Apercu Light"/>
                <a:cs typeface="Apercu Light"/>
                <a:sym typeface="Apercu Light"/>
              </a:defRPr>
            </a:pPr>
            <a:r>
              <a:rPr lang="en-US" sz="1800" dirty="0"/>
              <a:t>Residents can Live Chat or Text a counselor online in English or Spanish: GettingSNAP.org</a:t>
            </a:r>
          </a:p>
          <a:p>
            <a:pPr marL="342899" lvl="1" indent="0">
              <a:lnSpc>
                <a:spcPct val="100000"/>
              </a:lnSpc>
              <a:spcBef>
                <a:spcPts val="300"/>
              </a:spcBef>
              <a:buSzTx/>
              <a:buNone/>
              <a:defRPr sz="2400">
                <a:latin typeface="Apercu Light"/>
                <a:ea typeface="Apercu Light"/>
                <a:cs typeface="Apercu Light"/>
                <a:sym typeface="Apercu Light"/>
              </a:defRPr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8170278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FDF410-E6DE-344F-AAF2-3D2B18597CF1}"/>
              </a:ext>
            </a:extLst>
          </p:cNvPr>
          <p:cNvSpPr/>
          <p:nvPr/>
        </p:nvSpPr>
        <p:spPr>
          <a:xfrm>
            <a:off x="731687" y="1092435"/>
            <a:ext cx="8096931" cy="5228783"/>
          </a:xfrm>
          <a:prstGeom prst="rect">
            <a:avLst/>
          </a:prstGeom>
          <a:solidFill>
            <a:srgbClr val="FE079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53F6B3-E576-154A-83FC-AC134D3E1A84}"/>
              </a:ext>
            </a:extLst>
          </p:cNvPr>
          <p:cNvSpPr/>
          <p:nvPr/>
        </p:nvSpPr>
        <p:spPr>
          <a:xfrm>
            <a:off x="489744" y="631532"/>
            <a:ext cx="8164512" cy="55949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4C8126-2B7D-D846-B88B-70952987547D}"/>
              </a:ext>
            </a:extLst>
          </p:cNvPr>
          <p:cNvSpPr txBox="1">
            <a:spLocks/>
          </p:cNvSpPr>
          <p:nvPr/>
        </p:nvSpPr>
        <p:spPr>
          <a:xfrm>
            <a:off x="375309" y="263208"/>
            <a:ext cx="7586931" cy="4609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tx1"/>
                </a:solidFill>
                <a:uFillTx/>
                <a:latin typeface="Galano Grotesque SemiBold" pitchFamily="2" charset="77"/>
                <a:ea typeface="Galano Grotesque SemiBold" pitchFamily="2" charset="77"/>
                <a:cs typeface="Arial"/>
                <a:sym typeface="Arial"/>
              </a:defRPr>
            </a:lvl1pPr>
            <a:lvl2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78BE2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78BE2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78BE2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78BE2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78BE2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78BE2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78BE2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78BE2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000" spc="1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B12488-8145-444F-B4FB-48FE20A62E37}"/>
              </a:ext>
            </a:extLst>
          </p:cNvPr>
          <p:cNvCxnSpPr/>
          <p:nvPr/>
        </p:nvCxnSpPr>
        <p:spPr>
          <a:xfrm>
            <a:off x="1021314" y="2236378"/>
            <a:ext cx="6847368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8AE4F1-343D-4D41-B744-15B8DC3D21E0}"/>
              </a:ext>
            </a:extLst>
          </p:cNvPr>
          <p:cNvCxnSpPr/>
          <p:nvPr/>
        </p:nvCxnSpPr>
        <p:spPr>
          <a:xfrm>
            <a:off x="1021314" y="3138377"/>
            <a:ext cx="6847368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1B22CE-18C6-7D4A-9CE2-49F6035D7633}"/>
              </a:ext>
            </a:extLst>
          </p:cNvPr>
          <p:cNvCxnSpPr/>
          <p:nvPr/>
        </p:nvCxnSpPr>
        <p:spPr>
          <a:xfrm>
            <a:off x="1021314" y="3944679"/>
            <a:ext cx="6847368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19C406-A6C3-9142-B3A0-37AECA35EE8E}"/>
              </a:ext>
            </a:extLst>
          </p:cNvPr>
          <p:cNvCxnSpPr/>
          <p:nvPr/>
        </p:nvCxnSpPr>
        <p:spPr>
          <a:xfrm>
            <a:off x="1021314" y="4506432"/>
            <a:ext cx="6847368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4A0C9CF-8C9A-3948-961D-6798497503FC}"/>
              </a:ext>
            </a:extLst>
          </p:cNvPr>
          <p:cNvSpPr/>
          <p:nvPr/>
        </p:nvSpPr>
        <p:spPr>
          <a:xfrm>
            <a:off x="771086" y="1171575"/>
            <a:ext cx="1950849" cy="517215"/>
          </a:xfrm>
          <a:prstGeom prst="rect">
            <a:avLst/>
          </a:prstGeom>
          <a:solidFill>
            <a:schemeClr val="accent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F93EA8-C9EC-BE47-B7CC-DDE073A5BB41}"/>
              </a:ext>
            </a:extLst>
          </p:cNvPr>
          <p:cNvCxnSpPr/>
          <p:nvPr/>
        </p:nvCxnSpPr>
        <p:spPr>
          <a:xfrm>
            <a:off x="1021314" y="5514757"/>
            <a:ext cx="6847368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FD5CDFC-7A78-9848-8C56-BDC553C62E35}"/>
              </a:ext>
            </a:extLst>
          </p:cNvPr>
          <p:cNvSpPr/>
          <p:nvPr/>
        </p:nvSpPr>
        <p:spPr>
          <a:xfrm>
            <a:off x="771086" y="1235438"/>
            <a:ext cx="7641227" cy="488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percu" panose="020B0503050601040103" pitchFamily="34" charset="0"/>
              </a:rPr>
              <a:t>OUR SERVICES</a:t>
            </a:r>
          </a:p>
          <a:p>
            <a:endParaRPr lang="en-US" dirty="0">
              <a:latin typeface="Apercu" panose="020B0503050601040103" pitchFamily="34" charset="0"/>
            </a:endParaRPr>
          </a:p>
          <a:p>
            <a:pPr>
              <a:spcBef>
                <a:spcPts val="500"/>
              </a:spcBef>
            </a:pPr>
            <a:r>
              <a:rPr lang="en-US" dirty="0"/>
              <a:t>Screenings for SNAP Eligibility</a:t>
            </a:r>
            <a:endParaRPr lang="en-US" sz="1000" dirty="0"/>
          </a:p>
          <a:p>
            <a:pPr>
              <a:spcBef>
                <a:spcPts val="500"/>
              </a:spcBef>
            </a:pPr>
            <a:r>
              <a:rPr lang="en-US" dirty="0"/>
              <a:t>Over-the-phone SNAP application assistance and follow up with applicants throughout the process and navigating DTA Connect</a:t>
            </a:r>
          </a:p>
          <a:p>
            <a:pPr>
              <a:spcBef>
                <a:spcPts val="500"/>
              </a:spcBef>
            </a:pPr>
            <a:endParaRPr lang="en-US" sz="1000" dirty="0"/>
          </a:p>
          <a:p>
            <a:pPr>
              <a:spcBef>
                <a:spcPts val="500"/>
              </a:spcBef>
            </a:pPr>
            <a:r>
              <a:rPr lang="en-US" dirty="0"/>
              <a:t>Information to pending or current SNAP recipients and those who want to ensure they are maximizing benefits</a:t>
            </a:r>
          </a:p>
          <a:p>
            <a:pPr>
              <a:spcBef>
                <a:spcPts val="500"/>
              </a:spcBef>
            </a:pPr>
            <a:endParaRPr lang="en-US" sz="1000" dirty="0"/>
          </a:p>
          <a:p>
            <a:pPr>
              <a:spcBef>
                <a:spcPts val="500"/>
              </a:spcBef>
            </a:pPr>
            <a:r>
              <a:rPr lang="en-US" dirty="0"/>
              <a:t>Referrals to community food programs</a:t>
            </a:r>
          </a:p>
          <a:p>
            <a:pPr>
              <a:spcBef>
                <a:spcPts val="500"/>
              </a:spcBef>
            </a:pPr>
            <a:endParaRPr lang="en-US" sz="1600" dirty="0"/>
          </a:p>
          <a:p>
            <a:pPr>
              <a:spcBef>
                <a:spcPts val="500"/>
              </a:spcBef>
            </a:pPr>
            <a:r>
              <a:rPr lang="en-US" dirty="0"/>
              <a:t>Referrals to other assistance programs such as WIC, school meals, housing, and utility assistance</a:t>
            </a:r>
          </a:p>
          <a:p>
            <a:pPr>
              <a:spcBef>
                <a:spcPts val="500"/>
              </a:spcBef>
            </a:pPr>
            <a:endParaRPr lang="en-US" sz="1600" dirty="0"/>
          </a:p>
          <a:p>
            <a:pPr>
              <a:spcBef>
                <a:spcPts val="500"/>
              </a:spcBef>
            </a:pPr>
            <a:r>
              <a:rPr lang="en-US" dirty="0"/>
              <a:t>Information on the Healthy Incentives Program (HIP) for SNAP recipients and how to utilize the program</a:t>
            </a:r>
          </a:p>
        </p:txBody>
      </p:sp>
    </p:spTree>
    <p:extLst>
      <p:ext uri="{BB962C8B-B14F-4D97-AF65-F5344CB8AC3E}">
        <p14:creationId xmlns:p14="http://schemas.microsoft.com/office/powerpoint/2010/main" val="274190912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Body Level One…"/>
          <p:cNvSpPr txBox="1">
            <a:spLocks noGrp="1"/>
          </p:cNvSpPr>
          <p:nvPr>
            <p:ph type="body" idx="23"/>
          </p:nvPr>
        </p:nvSpPr>
        <p:spPr>
          <a:xfrm>
            <a:off x="552587" y="1618093"/>
            <a:ext cx="3579661" cy="4549049"/>
          </a:xfrm>
        </p:spPr>
        <p:txBody>
          <a:bodyPr/>
          <a:lstStyle/>
          <a:p>
            <a:r>
              <a:rPr lang="en-US" dirty="0"/>
              <a:t>Download and share instantly OR order free printed materials</a:t>
            </a:r>
          </a:p>
          <a:p>
            <a:r>
              <a:rPr lang="en-US" dirty="0"/>
              <a:t>Languages include English, Spanish, Portuguese, Chinese, Haitian Creole, Vietnamese, and Cape Verdean Creole, and more!</a:t>
            </a:r>
          </a:p>
          <a:p>
            <a:r>
              <a:rPr lang="en-US" dirty="0"/>
              <a:t>Find Flyers, Bag stuffers, Posters, Social media toolkits, Template emails, robocalls and texts</a:t>
            </a:r>
          </a:p>
          <a:p>
            <a:r>
              <a:rPr lang="en-US" dirty="0"/>
              <a:t>If you need specific materials or languages—connect with us!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D81EF6-8128-A44D-B5AA-23B37D4599E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8534" y="304593"/>
            <a:ext cx="7586931" cy="785554"/>
          </a:xfrm>
        </p:spPr>
        <p:txBody>
          <a:bodyPr/>
          <a:lstStyle/>
          <a:p>
            <a:r>
              <a:rPr lang="en-US" dirty="0"/>
              <a:t>Outreach Materials 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54DC925-6AA3-47AD-8EB7-EBD58CBFB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23" y="1398372"/>
            <a:ext cx="3549895" cy="4554256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8A432678-9A8B-4FF2-97F4-6F319832290D}"/>
              </a:ext>
            </a:extLst>
          </p:cNvPr>
          <p:cNvSpPr txBox="1">
            <a:spLocks/>
          </p:cNvSpPr>
          <p:nvPr/>
        </p:nvSpPr>
        <p:spPr>
          <a:xfrm>
            <a:off x="325582" y="190032"/>
            <a:ext cx="7586931" cy="78555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tx1"/>
                </a:solidFill>
                <a:uFillTx/>
                <a:latin typeface="Galano Grotesque SemiBold" pitchFamily="2" charset="77"/>
                <a:ea typeface="Galano Grotesque SemiBold" pitchFamily="2" charset="77"/>
                <a:cs typeface="Arial"/>
                <a:sym typeface="Arial"/>
              </a:defRPr>
            </a:lvl1pPr>
            <a:lvl2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78BE2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78BE2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78BE2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78BE2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78BE2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78BE2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78BE2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rgbClr val="78BE2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Galano Grotesque SemiBold" pitchFamily="2" charset="77"/>
                <a:cs typeface="Arial"/>
                <a:sym typeface="Arial"/>
              </a:rPr>
              <a:t>ABOUT / </a:t>
            </a:r>
            <a:r>
              <a: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lano Grotesque SemiBold" pitchFamily="2" charset="77"/>
                <a:cs typeface="Arial"/>
                <a:sym typeface="Arial"/>
              </a:rPr>
              <a:t>PROMOTING RESOURCES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311158D-2904-4015-9AF7-AD197E9C0F28}"/>
              </a:ext>
            </a:extLst>
          </p:cNvPr>
          <p:cNvSpPr txBox="1">
            <a:spLocks/>
          </p:cNvSpPr>
          <p:nvPr/>
        </p:nvSpPr>
        <p:spPr>
          <a:xfrm>
            <a:off x="651457" y="5298700"/>
            <a:ext cx="3381920" cy="653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342900" marR="0" indent="-342900" algn="l" defTabSz="914400" rtl="0" eaLnBrk="1" latinLnBrk="0" hangingPunct="1">
              <a:lnSpc>
                <a:spcPts val="138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900" b="0" i="0" u="none" strike="noStrike" cap="none" spc="0" baseline="0">
                <a:solidFill>
                  <a:srgbClr val="000000"/>
                </a:solidFill>
                <a:uFillTx/>
                <a:latin typeface="Apercu Light"/>
                <a:ea typeface="Apercu Light"/>
                <a:cs typeface="Apercu Light"/>
                <a:sym typeface="Apercu Light"/>
              </a:defRPr>
            </a:lvl1pPr>
            <a:lvl2pPr marL="685799" marR="0" indent="-342900" algn="l" defTabSz="914400" rtl="0" eaLnBrk="1" latinLnBrk="0" hangingPunct="1">
              <a:lnSpc>
                <a:spcPts val="138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/>
              <a:defRPr sz="900" b="0" i="0" u="none" strike="noStrike" cap="none" spc="0" baseline="0">
                <a:solidFill>
                  <a:srgbClr val="000000"/>
                </a:solidFill>
                <a:uFillTx/>
                <a:latin typeface="Apercu Light"/>
                <a:ea typeface="Apercu Light"/>
                <a:cs typeface="Apercu Light"/>
                <a:sym typeface="Apercu Light"/>
              </a:defRPr>
            </a:lvl2pPr>
            <a:lvl3pPr marL="1027112" marR="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Apercu Light"/>
                <a:ea typeface="Apercu Light"/>
                <a:cs typeface="Apercu Light"/>
                <a:sym typeface="Apercu Light"/>
              </a:defRPr>
            </a:lvl3pPr>
            <a:lvl4pPr marL="342900" marR="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Apercu Light"/>
                <a:ea typeface="Apercu Light"/>
                <a:cs typeface="Apercu Light"/>
                <a:sym typeface="Apercu Light"/>
              </a:defRPr>
            </a:lvl4pPr>
            <a:lvl5pPr marL="1254125" marR="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Apercu Light"/>
                <a:ea typeface="Apercu Light"/>
                <a:cs typeface="Apercu Light"/>
                <a:sym typeface="Apercu Light"/>
              </a:defRPr>
            </a:lvl5pPr>
            <a:lvl6pPr marL="2560320" marR="0" indent="-27432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8BE20"/>
              </a:buClr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percu Light"/>
                <a:ea typeface="Apercu Light"/>
                <a:cs typeface="Apercu Light"/>
                <a:sym typeface="Apercu Light"/>
              </a:defRPr>
            </a:lvl6pPr>
            <a:lvl7pPr marL="3017520" marR="0" indent="-27432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8BE20"/>
              </a:buClr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percu Light"/>
                <a:ea typeface="Apercu Light"/>
                <a:cs typeface="Apercu Light"/>
                <a:sym typeface="Apercu Light"/>
              </a:defRPr>
            </a:lvl7pPr>
            <a:lvl8pPr marL="3474720" marR="0" indent="-27432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8BE20"/>
              </a:buClr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percu Light"/>
                <a:ea typeface="Apercu Light"/>
                <a:cs typeface="Apercu Light"/>
                <a:sym typeface="Apercu Light"/>
              </a:defRPr>
            </a:lvl8pPr>
            <a:lvl9pPr marL="3931920" marR="0" indent="-27432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8BE20"/>
              </a:buClr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percu Light"/>
                <a:ea typeface="Apercu Light"/>
                <a:cs typeface="Apercu Light"/>
                <a:sym typeface="Apercu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ercu Light" panose="020B0303050601040103" pitchFamily="34" charset="0"/>
                <a:sym typeface="Apercu Light"/>
              </a:rPr>
              <a:t>https://www.projectbread.org/resource-directory</a:t>
            </a:r>
          </a:p>
        </p:txBody>
      </p:sp>
    </p:spTree>
    <p:extLst>
      <p:ext uri="{BB962C8B-B14F-4D97-AF65-F5344CB8AC3E}">
        <p14:creationId xmlns:p14="http://schemas.microsoft.com/office/powerpoint/2010/main" val="286635828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ample PowerPoint Template (new logo)">
  <a:themeElements>
    <a:clrScheme name="Project Bread">
      <a:dk1>
        <a:srgbClr val="000000"/>
      </a:dk1>
      <a:lt1>
        <a:srgbClr val="FFFFFF"/>
      </a:lt1>
      <a:dk2>
        <a:srgbClr val="00094E"/>
      </a:dk2>
      <a:lt2>
        <a:srgbClr val="FEFFFE"/>
      </a:lt2>
      <a:accent1>
        <a:srgbClr val="FE0990"/>
      </a:accent1>
      <a:accent2>
        <a:srgbClr val="FFB62B"/>
      </a:accent2>
      <a:accent3>
        <a:srgbClr val="68DAFF"/>
      </a:accent3>
      <a:accent4>
        <a:srgbClr val="FF0024"/>
      </a:accent4>
      <a:accent5>
        <a:srgbClr val="FDEEDC"/>
      </a:accent5>
      <a:accent6>
        <a:srgbClr val="EBF0F0"/>
      </a:accent6>
      <a:hlink>
        <a:srgbClr val="FFB62B"/>
      </a:hlink>
      <a:folHlink>
        <a:srgbClr val="FE0990"/>
      </a:folHlink>
    </a:clrScheme>
    <a:fontScheme name="Sample PowerPoint Template (new logo)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ample PowerPoint Template (new logo)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342900" marR="0" indent="-342900" algn="l" defTabSz="9144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 typeface="Arial" panose="020B0604020202020204" pitchFamily="34" charset="0"/>
          <a:buChar char="•"/>
          <a:tabLst/>
          <a:defRPr kumimoji="0" sz="1800" b="0" i="0" u="none" strike="noStrike" cap="none" spc="0" normalizeH="0" baseline="0" dirty="0" smtClean="0">
            <a:ln>
              <a:noFill/>
            </a:ln>
            <a:solidFill>
              <a:schemeClr val="bg1"/>
            </a:solidFill>
            <a:effectLst/>
            <a:uFillTx/>
            <a:latin typeface="Apercu Light" panose="02000506030000020004" pitchFamily="2" charset="77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ojectBread_PowerpointTemplate" id="{CE95C6C8-80ED-824D-AC5F-C00291F346EB}" vid="{6A3F8EAD-9353-A443-892B-D02A725A0AAC}"/>
    </a:ext>
  </a:extLst>
</a:theme>
</file>

<file path=ppt/theme/theme2.xml><?xml version="1.0" encoding="utf-8"?>
<a:theme xmlns:a="http://schemas.openxmlformats.org/drawingml/2006/main" name="1_Sample PowerPoint Template (new logo)">
  <a:themeElements>
    <a:clrScheme name="Project Bread">
      <a:dk1>
        <a:srgbClr val="000000"/>
      </a:dk1>
      <a:lt1>
        <a:srgbClr val="FFFFFF"/>
      </a:lt1>
      <a:dk2>
        <a:srgbClr val="00094E"/>
      </a:dk2>
      <a:lt2>
        <a:srgbClr val="FEFFFE"/>
      </a:lt2>
      <a:accent1>
        <a:srgbClr val="FE0990"/>
      </a:accent1>
      <a:accent2>
        <a:srgbClr val="FFB62B"/>
      </a:accent2>
      <a:accent3>
        <a:srgbClr val="68DAFF"/>
      </a:accent3>
      <a:accent4>
        <a:srgbClr val="FF0024"/>
      </a:accent4>
      <a:accent5>
        <a:srgbClr val="FDEEDC"/>
      </a:accent5>
      <a:accent6>
        <a:srgbClr val="EBF0F0"/>
      </a:accent6>
      <a:hlink>
        <a:srgbClr val="FFB62B"/>
      </a:hlink>
      <a:folHlink>
        <a:srgbClr val="FE0990"/>
      </a:folHlink>
    </a:clrScheme>
    <a:fontScheme name="Sample PowerPoint Template (new logo)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ample PowerPoint Template (new logo)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342900" marR="0" indent="-342900" algn="l" defTabSz="9144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 typeface="Arial" panose="020B0604020202020204" pitchFamily="34" charset="0"/>
          <a:buChar char="•"/>
          <a:tabLst/>
          <a:defRPr kumimoji="0" sz="1800" b="0" i="0" u="none" strike="noStrike" cap="none" spc="0" normalizeH="0" baseline="0" dirty="0" smtClean="0">
            <a:ln>
              <a:noFill/>
            </a:ln>
            <a:solidFill>
              <a:schemeClr val="bg1"/>
            </a:solidFill>
            <a:effectLst/>
            <a:uFillTx/>
            <a:latin typeface="Apercu Light" panose="02000506030000020004" pitchFamily="2" charset="77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ojectBread_PowerpointTemplate" id="{CE95C6C8-80ED-824D-AC5F-C00291F346EB}" vid="{6A3F8EAD-9353-A443-892B-D02A725A0AAC}"/>
    </a:ext>
  </a:extLst>
</a:theme>
</file>

<file path=ppt/theme/theme3.xml><?xml version="1.0" encoding="utf-8"?>
<a:theme xmlns:a="http://schemas.openxmlformats.org/drawingml/2006/main" name="Sample PowerPoint Template (new logo)">
  <a:themeElements>
    <a:clrScheme name="Sample PowerPoint Template (new logo)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A0C2F"/>
      </a:accent1>
      <a:accent2>
        <a:srgbClr val="007A3E"/>
      </a:accent2>
      <a:accent3>
        <a:srgbClr val="FFCD00"/>
      </a:accent3>
      <a:accent4>
        <a:srgbClr val="E35205"/>
      </a:accent4>
      <a:accent5>
        <a:srgbClr val="653279"/>
      </a:accent5>
      <a:accent6>
        <a:srgbClr val="007681"/>
      </a:accent6>
      <a:hlink>
        <a:srgbClr val="0000FF"/>
      </a:hlink>
      <a:folHlink>
        <a:srgbClr val="FF00FF"/>
      </a:folHlink>
    </a:clrScheme>
    <a:fontScheme name="Sample PowerPoint Template (new logo)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ample PowerPoint Template (new logo)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PowerPoint Template (new logo)</Template>
  <TotalTime>11700</TotalTime>
  <Words>529</Words>
  <Application>Microsoft Office PowerPoint</Application>
  <PresentationFormat>On-screen Show (4:3)</PresentationFormat>
  <Paragraphs>76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Apercu</vt:lpstr>
      <vt:lpstr>Apercu Bold</vt:lpstr>
      <vt:lpstr>Apercu Light</vt:lpstr>
      <vt:lpstr>Apercu Mono</vt:lpstr>
      <vt:lpstr>Apercu Mono Light</vt:lpstr>
      <vt:lpstr>Apercu Pro Medium</vt:lpstr>
      <vt:lpstr>Arial</vt:lpstr>
      <vt:lpstr>Calibri</vt:lpstr>
      <vt:lpstr>Galano Grotesque</vt:lpstr>
      <vt:lpstr>Galano Grotesque SemiBold</vt:lpstr>
      <vt:lpstr>Sample PowerPoint Template (new logo)</vt:lpstr>
      <vt:lpstr>1_Sample PowerPoint Template (new logo)</vt:lpstr>
      <vt:lpstr>PowerPoint Presentation</vt:lpstr>
      <vt:lpstr>Our Purpose  </vt:lpstr>
      <vt:lpstr>PowerPoint Presentation</vt:lpstr>
      <vt:lpstr>PHE Impact on SNAP Households</vt:lpstr>
      <vt:lpstr>Specialty Verifications to Increase Your SNAP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Khara Burns</cp:lastModifiedBy>
  <cp:revision>42</cp:revision>
  <dcterms:created xsi:type="dcterms:W3CDTF">2021-05-10T18:52:40Z</dcterms:created>
  <dcterms:modified xsi:type="dcterms:W3CDTF">2023-02-28T19:39:59Z</dcterms:modified>
</cp:coreProperties>
</file>